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Override PartName="/ppt/activeX/activeX1.xml" ContentType="application/vnd.ms-office.activeX+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257" r:id="rId4"/>
    <p:sldId id="258" r:id="rId5"/>
    <p:sldId id="259" r:id="rId6"/>
    <p:sldId id="260" r:id="rId7"/>
    <p:sldId id="273"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Objects="1">
      <p:cViewPr varScale="1">
        <p:scale>
          <a:sx n="100" d="100"/>
          <a:sy n="100" d="100"/>
        </p:scale>
        <p:origin x="-210" y="-90"/>
      </p:cViewPr>
      <p:guideLst>
        <p:guide orient="horz" pos="2160"/>
        <p:guide pos="2880"/>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activeX/activeX1.xml><?xml version="1.0" encoding="utf-8"?>
<ax:ocx xmlns:ax="http://schemas.microsoft.com/office/2006/activeX" xmlns:r="http://schemas.openxmlformats.org/officeDocument/2006/relationships" ax:classid="{8BD21D10-EC42-11CE-9E0D-00AA006002F3}" ax:persistence="persistPropertyBag">
  <ax:ocxPr ax:name="VariousPropertyBits" ax:value="746604571"/>
  <ax:ocxPr ax:name="BorderStyle" ax:value="1"/>
  <ax:ocxPr ax:name="Size" ax:value="4286;609"/>
  <ax:ocxPr ax:name="Value" ax:value="Some Girls"/>
  <ax:ocxPr ax:name="SpecialEffect" ax:value="0"/>
  <ax:ocxPr ax:name="FontName" ax:value="Verdana"/>
  <ax:ocxPr ax:name="FontHeight" ax:value="195"/>
  <ax:ocxPr ax:name="FontCharSet" ax:value="0"/>
  <ax:ocxPr ax:name="FontPitchAndFamily" ax:value="2"/>
</ax:ocx>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350560-2F9C-48CA-B115-4FC3987CDF5A}" type="datetimeFigureOut">
              <a:rPr lang="es-ES" smtClean="0"/>
              <a:pPr/>
              <a:t>03/12/2010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342486-8255-4810-BFB8-9169A50B0568}"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14342486-8255-4810-BFB8-9169A50B0568}" type="slidenum">
              <a:rPr lang="es-ES" smtClean="0"/>
              <a:pPr/>
              <a:t>4</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E90E3904-5F76-45DD-8BB3-45B818248FBB}" type="datetimeFigureOut">
              <a:rPr lang="es-ES" smtClean="0"/>
              <a:pPr/>
              <a:t>03/12/2010</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22326A49-46F3-4EFA-A4EB-4FEF0524D175}"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oleObject" Target="file:///C:\Documents%20and%20Settings\luis.rodriguez\Escritorio\Pen%20Drive%202-11-09\Interacci&#243;n%20Persona-Computadora%20(07-08)\Pr&#225;ctica%203%20-%20Escenario%201\pr&#225;ctica%203.vsd\Dibujo\~Layout\Image%20Placeholder.2"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oleObject" Target="file:///C:\Documents%20and%20Settings\luis.rodriguez\Escritorio\Pen%20Drive%202-11-09\Interacci&#243;n%20Persona-Computadora%20(07-08)\Pr&#225;ctica%203%20-%20Escenario%201\pr&#225;ctica%203.vsd\Dibujo\~Layout\Image%20Placeholder.99" TargetMode="External"/><Relationship Id="rId2" Type="http://schemas.openxmlformats.org/officeDocument/2006/relationships/slideLayout" Target="../slideLayouts/slideLayout2.xml"/><Relationship Id="rId16" Type="http://schemas.openxmlformats.org/officeDocument/2006/relationships/slide" Target="../slides/slide2.xml"/><Relationship Id="rId20" Type="http://schemas.openxmlformats.org/officeDocument/2006/relationships/slide" Target="../slides/slide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slide" Target="../slides/slide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ontrol" Target="../activeX/activeX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t="-2000" b="-2000"/>
          </a:stretch>
        </a:blipFill>
        <a:effectLst/>
      </p:bgPr>
    </p:bg>
    <p:spTree>
      <p:nvGrpSpPr>
        <p:cNvPr id="1" name=""/>
        <p:cNvGrpSpPr/>
        <p:nvPr/>
      </p:nvGrpSpPr>
      <p:grpSpPr>
        <a:xfrm>
          <a:off x="0" y="0"/>
          <a:ext cx="0" cy="0"/>
          <a:chOff x="0" y="0"/>
          <a:chExt cx="0" cy="0"/>
        </a:xfrm>
      </p:grpSpPr>
      <p:graphicFrame>
        <p:nvGraphicFramePr>
          <p:cNvPr id="1028" name="Object 4">
            <a:hlinkClick r:id="rId16" action="ppaction://hlinksldjump"/>
          </p:cNvPr>
          <p:cNvGraphicFramePr>
            <a:graphicFrameLocks noChangeAspect="1"/>
          </p:cNvGraphicFramePr>
          <p:nvPr/>
        </p:nvGraphicFramePr>
        <p:xfrm>
          <a:off x="150114" y="579882"/>
          <a:ext cx="782574" cy="782574"/>
        </p:xfrm>
        <a:graphic>
          <a:graphicData uri="http://schemas.openxmlformats.org/presentationml/2006/ole">
            <p:oleObj spid="_x0000_s1028" name="Visio" r:id="rId17" imgW="721752" imgH="721766" progId="Visio.Drawing.11">
              <p:link updateAutomatic="1"/>
            </p:oleObj>
          </a:graphicData>
        </a:graphic>
      </p:graphicFrame>
      <p:graphicFrame>
        <p:nvGraphicFramePr>
          <p:cNvPr id="1029" name="Object 5"/>
          <p:cNvGraphicFramePr>
            <a:graphicFrameLocks noChangeAspect="1"/>
          </p:cNvGraphicFramePr>
          <p:nvPr/>
        </p:nvGraphicFramePr>
        <p:xfrm>
          <a:off x="987108" y="598170"/>
          <a:ext cx="7955724" cy="729861"/>
        </p:xfrm>
        <a:graphic>
          <a:graphicData uri="http://schemas.openxmlformats.org/presentationml/2006/ole">
            <p:oleObj spid="_x0000_s1029" name="Visio" r:id="rId18" imgW="6805813" imgH="721766" progId="Visio.Drawing.11">
              <p:link updateAutomatic="1"/>
            </p:oleObj>
          </a:graphicData>
        </a:graphic>
      </p:graphicFrame>
      <p:sp>
        <p:nvSpPr>
          <p:cNvPr id="13" name="12 CuadroTexto"/>
          <p:cNvSpPr txBox="1"/>
          <p:nvPr userDrawn="1"/>
        </p:nvSpPr>
        <p:spPr>
          <a:xfrm>
            <a:off x="4279392" y="1380744"/>
            <a:ext cx="2143536" cy="246221"/>
          </a:xfrm>
          <a:prstGeom prst="rect">
            <a:avLst/>
          </a:prstGeom>
          <a:noFill/>
        </p:spPr>
        <p:txBody>
          <a:bodyPr wrap="none" rtlCol="0">
            <a:spAutoFit/>
          </a:bodyPr>
          <a:lstStyle/>
          <a:p>
            <a:r>
              <a:rPr lang="es-ES" sz="1000" u="none" dirty="0" smtClean="0">
                <a:solidFill>
                  <a:schemeClr val="tx1"/>
                </a:solidFill>
                <a:latin typeface="Verdana" pitchFamily="34" charset="0"/>
                <a:hlinkClick r:id="rId19" action="ppaction://hlinksldjump"/>
              </a:rPr>
              <a:t>Conexión</a:t>
            </a:r>
            <a:r>
              <a:rPr lang="es-ES" sz="1000" u="none" dirty="0" smtClean="0">
                <a:solidFill>
                  <a:schemeClr val="tx1"/>
                </a:solidFill>
                <a:latin typeface="Verdana" pitchFamily="34" charset="0"/>
              </a:rPr>
              <a:t>  </a:t>
            </a:r>
            <a:r>
              <a:rPr lang="es-ES" sz="1000" u="none" kern="1200" dirty="0" smtClean="0">
                <a:solidFill>
                  <a:schemeClr val="tx1"/>
                </a:solidFill>
                <a:latin typeface="Verdana" pitchFamily="34" charset="0"/>
                <a:ea typeface="+mn-ea"/>
                <a:cs typeface="+mn-cs"/>
                <a:hlinkClick r:id="rId19" action="ppaction://hlinksldjump"/>
              </a:rPr>
              <a:t>Registro</a:t>
            </a:r>
            <a:r>
              <a:rPr lang="es-ES" sz="1000" u="none" dirty="0" smtClean="0">
                <a:solidFill>
                  <a:schemeClr val="tx1"/>
                </a:solidFill>
                <a:latin typeface="Verdana" pitchFamily="34" charset="0"/>
              </a:rPr>
              <a:t>  </a:t>
            </a:r>
            <a:r>
              <a:rPr lang="es-ES" sz="1000" u="sng" kern="1200" dirty="0" err="1" smtClean="0">
                <a:solidFill>
                  <a:srgbClr val="0070C0"/>
                </a:solidFill>
                <a:latin typeface="Verdana" pitchFamily="34" charset="0"/>
                <a:ea typeface="+mn-ea"/>
                <a:cs typeface="+mn-cs"/>
              </a:rPr>
              <a:t>MiCompra</a:t>
            </a:r>
            <a:endParaRPr lang="es-ES" sz="1000" u="sng" kern="1200" dirty="0" smtClean="0">
              <a:solidFill>
                <a:srgbClr val="0070C0"/>
              </a:solidFill>
              <a:latin typeface="Verdana" pitchFamily="34" charset="0"/>
              <a:ea typeface="+mn-ea"/>
              <a:cs typeface="+mn-cs"/>
            </a:endParaRPr>
          </a:p>
        </p:txBody>
      </p:sp>
      <p:sp>
        <p:nvSpPr>
          <p:cNvPr id="14" name="Rounded Rectangle 167">
            <a:hlinkClick r:id="rId20" action="ppaction://hlinksldjump"/>
          </p:cNvPr>
          <p:cNvSpPr/>
          <p:nvPr userDrawn="1"/>
        </p:nvSpPr>
        <p:spPr>
          <a:xfrm>
            <a:off x="8059644" y="1393738"/>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smtClean="0">
                <a:solidFill>
                  <a:schemeClr val="tx1"/>
                </a:solidFill>
                <a:latin typeface="Verdana" pitchFamily="34" charset="0"/>
              </a:rPr>
              <a:t>Buscar</a:t>
            </a:r>
            <a:endParaRPr lang="en-US" sz="1000" dirty="0">
              <a:solidFill>
                <a:schemeClr val="tx1"/>
              </a:solidFill>
              <a:latin typeface="Verdana" pitchFamily="34" charset="0"/>
            </a:endParaRPr>
          </a:p>
        </p:txBody>
      </p:sp>
    </p:spTree>
    <p:controls>
      <p:control spid="1030" name="TextBox1" r:id="rId14" imgW="1542960" imgH="219240"/>
    </p:controls>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t="-2000" b="-2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file:///C:\Documents%20and%20Settings\luis.rodriguez\Escritorio\Pen%20Drive%202-11-09\Interacci&#243;n%20Persona-Computadora%20(07-08)\Pr&#225;ctica%203%20-%20Escenario%201\pr&#225;ctica%203.vsd\Dibujo\~Inicio\Image%20Placeholder.99" TargetMode="Externa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Pen%20Drive%202-11-09/Interacci&#243;n%20Persona-Computadora%20(07-08)/Pr&#225;ctica%203%20-%20Escenario%201/pr&#225;ctica%203.vsd/Dibujo/~Inicio/Image%20Placeholder.99"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9.png"/><Relationship Id="rId5" Type="http://schemas.openxmlformats.org/officeDocument/2006/relationships/oleObject" Target="file:///C:\Documents%20and%20Settings\luis.rodriguez\Escritorio\Pen%20Drive%202-11-09\Interacci&#243;n%20Persona-Computadora%20(07-08)\Pr&#225;ctica%203%20-%20Escenario%201\pr&#225;ctica%203.vsd\Dibujo\~Resultados%20b&#250;squeda\Image%20Placeholder.99" TargetMode="Externa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28597" y="727038"/>
            <a:ext cx="7923319" cy="5539978"/>
          </a:xfrm>
          <a:prstGeom prst="rect">
            <a:avLst/>
          </a:prstGeom>
          <a:noFill/>
        </p:spPr>
        <p:txBody>
          <a:bodyPr wrap="square" rtlCol="0">
            <a:spAutoFit/>
          </a:bodyPr>
          <a:lstStyle/>
          <a:p>
            <a:r>
              <a:rPr lang="es-ES" sz="2400" b="1" dirty="0" smtClean="0"/>
              <a:t>Prototipo</a:t>
            </a:r>
            <a:r>
              <a:rPr lang="es-ES" sz="2400" b="1" baseline="0" dirty="0" smtClean="0"/>
              <a:t> de un sitio Web para la descarga de música</a:t>
            </a:r>
          </a:p>
          <a:p>
            <a:r>
              <a:rPr lang="es-ES" sz="2400" baseline="0" dirty="0" smtClean="0"/>
              <a:t>Escenario de uso</a:t>
            </a:r>
          </a:p>
          <a:p>
            <a:endParaRPr lang="es-ES" sz="1800" kern="1200" dirty="0" smtClean="0">
              <a:solidFill>
                <a:schemeClr val="tx1"/>
              </a:solidFill>
              <a:latin typeface="+mn-lt"/>
              <a:ea typeface="+mn-ea"/>
              <a:cs typeface="+mn-cs"/>
            </a:endParaRPr>
          </a:p>
          <a:p>
            <a:r>
              <a:rPr lang="es-ES" sz="1800" kern="1200" dirty="0" smtClean="0">
                <a:solidFill>
                  <a:schemeClr val="tx1"/>
                </a:solidFill>
                <a:latin typeface="+mn-lt"/>
                <a:ea typeface="+mn-ea"/>
                <a:cs typeface="+mn-cs"/>
              </a:rPr>
              <a:t>Esperanza </a:t>
            </a:r>
            <a:r>
              <a:rPr lang="es-ES" sz="1800" kern="1200" dirty="0" err="1" smtClean="0">
                <a:solidFill>
                  <a:schemeClr val="tx1"/>
                </a:solidFill>
                <a:latin typeface="+mn-lt"/>
                <a:ea typeface="+mn-ea"/>
                <a:cs typeface="+mn-cs"/>
              </a:rPr>
              <a:t>Pí</a:t>
            </a:r>
            <a:r>
              <a:rPr lang="es-ES" sz="1800" kern="1200" dirty="0" smtClean="0">
                <a:solidFill>
                  <a:schemeClr val="tx1"/>
                </a:solidFill>
                <a:latin typeface="+mn-lt"/>
                <a:ea typeface="+mn-ea"/>
                <a:cs typeface="+mn-cs"/>
              </a:rPr>
              <a:t> tiene 41 años y es una jefa de ventas de una pequeña empresa. Posee una buena colección de vinilos. En su cumpleaños le regalaron un reproductor de mp3 y se ha aficionado a escuchar música en los largos trayectos en metro que tiene que realizar a diario para ir al trabajo. Le gustaría poder utilizar en su reproductor los discos antiguos que tiene en su colección pero, aunque tiene los conocimientos suficientes, no tiene ni tiempo ni ganas de digitalizarlos, por lo que ha ido bajándoselos de Internet. Algunos los ha conseguido mediante el </a:t>
            </a:r>
            <a:r>
              <a:rPr lang="es-ES" sz="1800" kern="1200" dirty="0" err="1" smtClean="0">
                <a:solidFill>
                  <a:schemeClr val="tx1"/>
                </a:solidFill>
                <a:latin typeface="+mn-lt"/>
                <a:ea typeface="+mn-ea"/>
                <a:cs typeface="+mn-cs"/>
              </a:rPr>
              <a:t>eMule</a:t>
            </a:r>
            <a:r>
              <a:rPr lang="es-ES" sz="1800" kern="1200" dirty="0" smtClean="0">
                <a:solidFill>
                  <a:schemeClr val="tx1"/>
                </a:solidFill>
                <a:latin typeface="+mn-lt"/>
                <a:ea typeface="+mn-ea"/>
                <a:cs typeface="+mn-cs"/>
              </a:rPr>
              <a:t>, pero otros no los encuentra y ha tomado la decisión de comprar algunos en una Web de descarga de música.</a:t>
            </a:r>
          </a:p>
          <a:p>
            <a:r>
              <a:rPr lang="es-ES" sz="1800" kern="1200" dirty="0" smtClean="0">
                <a:solidFill>
                  <a:schemeClr val="tx1"/>
                </a:solidFill>
                <a:latin typeface="+mn-lt"/>
                <a:ea typeface="+mn-ea"/>
                <a:cs typeface="+mn-cs"/>
              </a:rPr>
              <a:t>Para probar cómo funciona, quiere bajarse el álbum </a:t>
            </a:r>
            <a:r>
              <a:rPr lang="es-ES" sz="1800" i="1" kern="1200" dirty="0" err="1" smtClean="0">
                <a:solidFill>
                  <a:schemeClr val="tx1"/>
                </a:solidFill>
                <a:latin typeface="+mn-lt"/>
                <a:ea typeface="+mn-ea"/>
                <a:cs typeface="+mn-cs"/>
              </a:rPr>
              <a:t>Some</a:t>
            </a:r>
            <a:r>
              <a:rPr lang="es-ES" sz="1800" i="1" kern="1200" dirty="0" smtClean="0">
                <a:solidFill>
                  <a:schemeClr val="tx1"/>
                </a:solidFill>
                <a:latin typeface="+mn-lt"/>
                <a:ea typeface="+mn-ea"/>
                <a:cs typeface="+mn-cs"/>
              </a:rPr>
              <a:t> </a:t>
            </a:r>
            <a:r>
              <a:rPr lang="es-ES" sz="1800" i="1" kern="1200" dirty="0" err="1" smtClean="0">
                <a:solidFill>
                  <a:schemeClr val="tx1"/>
                </a:solidFill>
                <a:latin typeface="+mn-lt"/>
                <a:ea typeface="+mn-ea"/>
                <a:cs typeface="+mn-cs"/>
              </a:rPr>
              <a:t>Girls</a:t>
            </a:r>
            <a:r>
              <a:rPr lang="es-ES" sz="1800" i="1" kern="1200" dirty="0" smtClean="0">
                <a:solidFill>
                  <a:schemeClr val="tx1"/>
                </a:solidFill>
                <a:latin typeface="+mn-lt"/>
                <a:ea typeface="+mn-ea"/>
                <a:cs typeface="+mn-cs"/>
              </a:rPr>
              <a:t> </a:t>
            </a:r>
            <a:r>
              <a:rPr lang="es-ES" sz="1800" kern="1200" dirty="0" smtClean="0">
                <a:solidFill>
                  <a:schemeClr val="tx1"/>
                </a:solidFill>
                <a:latin typeface="+mn-lt"/>
                <a:ea typeface="+mn-ea"/>
                <a:cs typeface="+mn-cs"/>
              </a:rPr>
              <a:t>de los </a:t>
            </a:r>
            <a:r>
              <a:rPr lang="es-ES" sz="1800" kern="1200" dirty="0" err="1" smtClean="0">
                <a:solidFill>
                  <a:schemeClr val="tx1"/>
                </a:solidFill>
                <a:latin typeface="+mn-lt"/>
                <a:ea typeface="+mn-ea"/>
                <a:cs typeface="+mn-cs"/>
              </a:rPr>
              <a:t>Rolling</a:t>
            </a:r>
            <a:r>
              <a:rPr lang="es-ES" sz="1800" kern="1200" dirty="0" smtClean="0">
                <a:solidFill>
                  <a:schemeClr val="tx1"/>
                </a:solidFill>
                <a:latin typeface="+mn-lt"/>
                <a:ea typeface="+mn-ea"/>
                <a:cs typeface="+mn-cs"/>
              </a:rPr>
              <a:t> </a:t>
            </a:r>
            <a:r>
              <a:rPr lang="es-ES" sz="1800" kern="1200" dirty="0" err="1" smtClean="0">
                <a:solidFill>
                  <a:schemeClr val="tx1"/>
                </a:solidFill>
                <a:latin typeface="+mn-lt"/>
                <a:ea typeface="+mn-ea"/>
                <a:cs typeface="+mn-cs"/>
              </a:rPr>
              <a:t>Stones</a:t>
            </a:r>
            <a:r>
              <a:rPr lang="es-ES" sz="1800" kern="1200" dirty="0" smtClean="0">
                <a:solidFill>
                  <a:schemeClr val="tx1"/>
                </a:solidFill>
                <a:latin typeface="+mn-lt"/>
                <a:ea typeface="+mn-ea"/>
                <a:cs typeface="+mn-cs"/>
              </a:rPr>
              <a:t> de 1994 de nuestro sitio Web. Esperanza deberá realizar las siguientes tareas:</a:t>
            </a:r>
          </a:p>
          <a:p>
            <a:pPr marL="342900" lvl="0" indent="-342900">
              <a:buFont typeface="+mj-lt"/>
              <a:buAutoNum type="arabicPeriod"/>
            </a:pPr>
            <a:r>
              <a:rPr lang="es-ES" sz="1800" kern="1200" dirty="0" smtClean="0">
                <a:solidFill>
                  <a:schemeClr val="tx1"/>
                </a:solidFill>
                <a:latin typeface="+mn-lt"/>
                <a:ea typeface="+mn-ea"/>
                <a:cs typeface="+mn-cs"/>
              </a:rPr>
              <a:t>Localizar el disco mediante una búsqueda por </a:t>
            </a:r>
            <a:r>
              <a:rPr lang="es-ES" dirty="0" smtClean="0"/>
              <a:t>el nombre </a:t>
            </a:r>
            <a:r>
              <a:rPr lang="es-ES" smtClean="0"/>
              <a:t>del álbum</a:t>
            </a:r>
            <a:r>
              <a:rPr lang="es-ES" sz="1800" kern="1200" smtClean="0">
                <a:solidFill>
                  <a:schemeClr val="tx1"/>
                </a:solidFill>
                <a:latin typeface="+mn-lt"/>
                <a:ea typeface="+mn-ea"/>
                <a:cs typeface="+mn-cs"/>
              </a:rPr>
              <a:t>.</a:t>
            </a:r>
            <a:endParaRPr lang="es-ES" sz="1800" kern="1200" dirty="0" smtClean="0">
              <a:solidFill>
                <a:schemeClr val="tx1"/>
              </a:solidFill>
              <a:latin typeface="+mn-lt"/>
              <a:ea typeface="+mn-ea"/>
              <a:cs typeface="+mn-cs"/>
            </a:endParaRPr>
          </a:p>
          <a:p>
            <a:pPr marL="342900" lvl="0" indent="-342900">
              <a:buFont typeface="+mj-lt"/>
              <a:buAutoNum type="arabicPeriod"/>
            </a:pPr>
            <a:r>
              <a:rPr lang="es-ES" sz="1800" kern="1200" dirty="0" smtClean="0">
                <a:solidFill>
                  <a:schemeClr val="tx1"/>
                </a:solidFill>
                <a:latin typeface="+mn-lt"/>
                <a:ea typeface="+mn-ea"/>
                <a:cs typeface="+mn-cs"/>
              </a:rPr>
              <a:t>Registrarse en la Web ya que es la primera vez que realizará una compra en ella.</a:t>
            </a:r>
          </a:p>
          <a:p>
            <a:pPr marL="342900" lvl="0" indent="-342900">
              <a:buFont typeface="+mj-lt"/>
              <a:buAutoNum type="arabicPeriod"/>
            </a:pPr>
            <a:r>
              <a:rPr lang="es-ES" sz="1800" kern="1200" dirty="0" smtClean="0">
                <a:solidFill>
                  <a:schemeClr val="tx1"/>
                </a:solidFill>
                <a:latin typeface="+mn-lt"/>
                <a:ea typeface="+mn-ea"/>
                <a:cs typeface="+mn-cs"/>
              </a:rPr>
              <a:t>Realizar la compra y descarga del disco.</a:t>
            </a:r>
          </a:p>
        </p:txBody>
      </p:sp>
      <p:sp>
        <p:nvSpPr>
          <p:cNvPr id="5" name="Rounded Rectangle 167">
            <a:hlinkClick r:id="rId2" action="ppaction://hlinksldjump"/>
          </p:cNvPr>
          <p:cNvSpPr/>
          <p:nvPr/>
        </p:nvSpPr>
        <p:spPr>
          <a:xfrm>
            <a:off x="3622662" y="6267016"/>
            <a:ext cx="1643085" cy="375128"/>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600" dirty="0" err="1" smtClean="0">
                <a:solidFill>
                  <a:schemeClr val="tx1"/>
                </a:solidFill>
              </a:rPr>
              <a:t>Iniciar</a:t>
            </a:r>
            <a:r>
              <a:rPr lang="en-AU" sz="1600" dirty="0" smtClean="0">
                <a:solidFill>
                  <a:schemeClr val="tx1"/>
                </a:solidFill>
              </a:rPr>
              <a:t> </a:t>
            </a:r>
            <a:r>
              <a:rPr lang="en-AU" sz="1600" dirty="0" err="1" smtClean="0">
                <a:solidFill>
                  <a:schemeClr val="tx1"/>
                </a:solidFill>
              </a:rPr>
              <a:t>prototipo</a:t>
            </a:r>
            <a:endParaRPr lang="en-US" sz="1600" dirty="0">
              <a:solidFill>
                <a:schemeClr val="tx1"/>
              </a:solidFill>
            </a:endParaRP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4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5" y="5251131"/>
            <a:ext cx="2227294"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Tm="1000">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5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4" y="5251131"/>
            <a:ext cx="2628937"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6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4" y="5251131"/>
            <a:ext cx="3067094"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7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4" y="5251131"/>
            <a:ext cx="3505250"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Tm="1000">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8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4" y="5251131"/>
            <a:ext cx="3870380"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9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3" y="5251131"/>
            <a:ext cx="4564127"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177199" cy="246221"/>
          </a:xfrm>
          <a:prstGeom prst="rect">
            <a:avLst/>
          </a:prstGeom>
          <a:noFill/>
        </p:spPr>
        <p:txBody>
          <a:bodyPr wrap="none" rtlCol="0">
            <a:spAutoFit/>
          </a:bodyPr>
          <a:lstStyle/>
          <a:p>
            <a:r>
              <a:rPr lang="es-ES" sz="1000" dirty="0" smtClean="0">
                <a:latin typeface="Verdana" pitchFamily="34" charset="0"/>
              </a:rPr>
              <a:t>Descargando canción 10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3" y="5251131"/>
            <a:ext cx="5188025"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177199" cy="246221"/>
          </a:xfrm>
          <a:prstGeom prst="rect">
            <a:avLst/>
          </a:prstGeom>
          <a:noFill/>
        </p:spPr>
        <p:txBody>
          <a:bodyPr wrap="none" rtlCol="0">
            <a:spAutoFit/>
          </a:bodyPr>
          <a:lstStyle/>
          <a:p>
            <a:r>
              <a:rPr lang="es-ES" sz="1000" dirty="0" smtClean="0">
                <a:latin typeface="Verdana" pitchFamily="34" charset="0"/>
              </a:rPr>
              <a:t>Descargando canción 10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3" y="5251131"/>
            <a:ext cx="5188025"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p:cNvSpPr/>
          <p:nvPr/>
        </p:nvSpPr>
        <p:spPr>
          <a:xfrm>
            <a:off x="226952" y="5579065"/>
            <a:ext cx="8580555" cy="369332"/>
          </a:xfrm>
          <a:prstGeom prst="rect">
            <a:avLst/>
          </a:prstGeom>
        </p:spPr>
        <p:txBody>
          <a:bodyPr wrap="square">
            <a:spAutoFit/>
          </a:bodyPr>
          <a:lstStyle/>
          <a:p>
            <a:pPr algn="ctr"/>
            <a:r>
              <a:rPr lang="es-ES" b="1" dirty="0" smtClean="0">
                <a:latin typeface="Verdana" pitchFamily="34" charset="0"/>
              </a:rPr>
              <a:t>Descarga realizada correctamente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25" y="1828800"/>
            <a:ext cx="124777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Géneros</a:t>
            </a:r>
            <a:endParaRPr lang="es-ES" sz="1200" dirty="0">
              <a:solidFill>
                <a:schemeClr val="bg1"/>
              </a:solidFill>
              <a:latin typeface="Verdana" pitchFamily="34" charset="0"/>
            </a:endParaRPr>
          </a:p>
        </p:txBody>
      </p:sp>
      <p:sp>
        <p:nvSpPr>
          <p:cNvPr id="3" name="2 CuadroTexto"/>
          <p:cNvSpPr txBox="1"/>
          <p:nvPr/>
        </p:nvSpPr>
        <p:spPr>
          <a:xfrm>
            <a:off x="161925" y="2095500"/>
            <a:ext cx="1252266" cy="2677656"/>
          </a:xfrm>
          <a:prstGeom prst="rect">
            <a:avLst/>
          </a:prstGeom>
          <a:solidFill>
            <a:schemeClr val="bg1">
              <a:lumMod val="85000"/>
            </a:schemeClr>
          </a:solidFill>
        </p:spPr>
        <p:txBody>
          <a:bodyPr wrap="none" rtlCol="0">
            <a:spAutoFit/>
          </a:bodyPr>
          <a:lstStyle/>
          <a:p>
            <a:r>
              <a:rPr lang="es-ES" sz="1050" dirty="0">
                <a:latin typeface="Verdana" pitchFamily="34" charset="0"/>
              </a:rPr>
              <a:t>Alternativa</a:t>
            </a:r>
          </a:p>
          <a:p>
            <a:r>
              <a:rPr lang="es-ES" sz="1050" dirty="0">
                <a:latin typeface="Verdana" pitchFamily="34" charset="0"/>
              </a:rPr>
              <a:t>Bandas sonoras</a:t>
            </a:r>
          </a:p>
          <a:p>
            <a:r>
              <a:rPr lang="es-ES" sz="1050" dirty="0">
                <a:latin typeface="Verdana" pitchFamily="34" charset="0"/>
              </a:rPr>
              <a:t>Blues</a:t>
            </a:r>
          </a:p>
          <a:p>
            <a:r>
              <a:rPr lang="es-ES" sz="1050" dirty="0">
                <a:latin typeface="Verdana" pitchFamily="34" charset="0"/>
              </a:rPr>
              <a:t>Clásica</a:t>
            </a:r>
          </a:p>
          <a:p>
            <a:r>
              <a:rPr lang="es-ES" sz="1050" dirty="0">
                <a:latin typeface="Verdana" pitchFamily="34" charset="0"/>
              </a:rPr>
              <a:t>Country</a:t>
            </a:r>
          </a:p>
          <a:p>
            <a:r>
              <a:rPr lang="es-ES" sz="1050" dirty="0">
                <a:latin typeface="Verdana" pitchFamily="34" charset="0"/>
              </a:rPr>
              <a:t>Dance</a:t>
            </a:r>
          </a:p>
          <a:p>
            <a:r>
              <a:rPr lang="es-ES" sz="1050" dirty="0">
                <a:latin typeface="Verdana" pitchFamily="34" charset="0"/>
              </a:rPr>
              <a:t>Electrónica</a:t>
            </a:r>
          </a:p>
          <a:p>
            <a:r>
              <a:rPr lang="es-ES" sz="1050" dirty="0" err="1">
                <a:latin typeface="Verdana" pitchFamily="34" charset="0"/>
              </a:rPr>
              <a:t>Folck</a:t>
            </a:r>
            <a:endParaRPr lang="es-ES" sz="1050" dirty="0">
              <a:latin typeface="Verdana" pitchFamily="34" charset="0"/>
            </a:endParaRPr>
          </a:p>
          <a:p>
            <a:r>
              <a:rPr lang="es-ES" sz="1050" dirty="0">
                <a:latin typeface="Verdana" pitchFamily="34" charset="0"/>
              </a:rPr>
              <a:t>Hip Hop/Rap</a:t>
            </a:r>
          </a:p>
          <a:p>
            <a:r>
              <a:rPr lang="es-ES" sz="1050" dirty="0">
                <a:latin typeface="Verdana" pitchFamily="34" charset="0"/>
              </a:rPr>
              <a:t>Jazz</a:t>
            </a:r>
          </a:p>
          <a:p>
            <a:r>
              <a:rPr lang="es-ES" sz="1050" dirty="0">
                <a:latin typeface="Verdana" pitchFamily="34" charset="0"/>
              </a:rPr>
              <a:t>Música latina</a:t>
            </a:r>
          </a:p>
          <a:p>
            <a:r>
              <a:rPr lang="es-ES" sz="1050" dirty="0">
                <a:latin typeface="Verdana" pitchFamily="34" charset="0"/>
              </a:rPr>
              <a:t>Pop</a:t>
            </a:r>
          </a:p>
          <a:p>
            <a:r>
              <a:rPr lang="es-ES" sz="1050" dirty="0">
                <a:latin typeface="Verdana" pitchFamily="34" charset="0"/>
              </a:rPr>
              <a:t>R&amp;B/</a:t>
            </a:r>
            <a:r>
              <a:rPr lang="es-ES" sz="1050" dirty="0" err="1">
                <a:latin typeface="Verdana" pitchFamily="34" charset="0"/>
              </a:rPr>
              <a:t>Soul</a:t>
            </a:r>
            <a:endParaRPr lang="es-ES" sz="1050" dirty="0">
              <a:latin typeface="Verdana" pitchFamily="34" charset="0"/>
            </a:endParaRPr>
          </a:p>
          <a:p>
            <a:r>
              <a:rPr lang="es-ES" sz="1050" dirty="0">
                <a:latin typeface="Verdana" pitchFamily="34" charset="0"/>
              </a:rPr>
              <a:t>Reggae</a:t>
            </a:r>
          </a:p>
          <a:p>
            <a:r>
              <a:rPr lang="es-ES" sz="1050" dirty="0">
                <a:latin typeface="Verdana" pitchFamily="34" charset="0"/>
              </a:rPr>
              <a:t>Rock</a:t>
            </a:r>
          </a:p>
          <a:p>
            <a:r>
              <a:rPr lang="es-ES" sz="1050" dirty="0" err="1">
                <a:latin typeface="Verdana" pitchFamily="34" charset="0"/>
              </a:rPr>
              <a:t>World</a:t>
            </a:r>
            <a:endParaRPr lang="es-ES" sz="1050" dirty="0">
              <a:latin typeface="Verdana" pitchFamily="34" charset="0"/>
            </a:endParaRPr>
          </a:p>
        </p:txBody>
      </p:sp>
      <p:sp>
        <p:nvSpPr>
          <p:cNvPr id="4" name="3 CuadroTexto"/>
          <p:cNvSpPr txBox="1"/>
          <p:nvPr/>
        </p:nvSpPr>
        <p:spPr>
          <a:xfrm>
            <a:off x="166416" y="4773156"/>
            <a:ext cx="124777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Artistas</a:t>
            </a:r>
            <a:endParaRPr lang="es-ES" sz="1200" dirty="0">
              <a:solidFill>
                <a:schemeClr val="bg1"/>
              </a:solidFill>
              <a:latin typeface="Verdana" pitchFamily="34" charset="0"/>
            </a:endParaRPr>
          </a:p>
        </p:txBody>
      </p:sp>
      <p:sp>
        <p:nvSpPr>
          <p:cNvPr id="5" name="4 CuadroTexto"/>
          <p:cNvSpPr txBox="1"/>
          <p:nvPr/>
        </p:nvSpPr>
        <p:spPr>
          <a:xfrm>
            <a:off x="166417" y="5039856"/>
            <a:ext cx="1243283" cy="1708160"/>
          </a:xfrm>
          <a:prstGeom prst="rect">
            <a:avLst/>
          </a:prstGeom>
          <a:solidFill>
            <a:schemeClr val="bg1">
              <a:lumMod val="85000"/>
            </a:schemeClr>
          </a:solidFill>
        </p:spPr>
        <p:txBody>
          <a:bodyPr wrap="square" rtlCol="0">
            <a:spAutoFit/>
          </a:bodyPr>
          <a:lstStyle/>
          <a:p>
            <a:r>
              <a:rPr lang="da-DK" sz="1050" dirty="0">
                <a:latin typeface="Verdana" pitchFamily="34" charset="0"/>
              </a:rPr>
              <a:t>Lorem</a:t>
            </a:r>
            <a:endParaRPr lang="es-ES" sz="1050" dirty="0">
              <a:latin typeface="Verdana" pitchFamily="34" charset="0"/>
            </a:endParaRPr>
          </a:p>
          <a:p>
            <a:r>
              <a:rPr lang="da-DK" sz="1050" dirty="0">
                <a:latin typeface="Verdana" pitchFamily="34" charset="0"/>
              </a:rPr>
              <a:t>ipsum onsectetuer adipiscing elit</a:t>
            </a:r>
            <a:endParaRPr lang="es-ES" sz="1050" dirty="0">
              <a:latin typeface="Verdana" pitchFamily="34" charset="0"/>
            </a:endParaRPr>
          </a:p>
          <a:p>
            <a:r>
              <a:rPr lang="da-DK" sz="1050" dirty="0">
                <a:latin typeface="Verdana" pitchFamily="34" charset="0"/>
              </a:rPr>
              <a:t>sed </a:t>
            </a:r>
            <a:r>
              <a:rPr lang="da-DK" sz="1050" dirty="0" smtClean="0">
                <a:latin typeface="Verdana" pitchFamily="34" charset="0"/>
              </a:rPr>
              <a:t>diam</a:t>
            </a:r>
          </a:p>
          <a:p>
            <a:r>
              <a:rPr lang="da-DK" sz="1050" dirty="0" smtClean="0">
                <a:latin typeface="Verdana" pitchFamily="34" charset="0"/>
              </a:rPr>
              <a:t>onsectetuer adipiscing elit</a:t>
            </a:r>
            <a:endParaRPr lang="es-ES" sz="1050" dirty="0" smtClean="0">
              <a:latin typeface="Verdana" pitchFamily="34" charset="0"/>
            </a:endParaRPr>
          </a:p>
          <a:p>
            <a:r>
              <a:rPr lang="da-DK" sz="1050" dirty="0" smtClean="0">
                <a:latin typeface="Verdana" pitchFamily="34" charset="0"/>
              </a:rPr>
              <a:t>sed diam </a:t>
            </a:r>
            <a:endParaRPr lang="es-ES" sz="1050" dirty="0" smtClean="0">
              <a:latin typeface="Verdana" pitchFamily="34" charset="0"/>
            </a:endParaRPr>
          </a:p>
          <a:p>
            <a:r>
              <a:rPr lang="da-DK" sz="1050" dirty="0" smtClean="0">
                <a:latin typeface="Verdana" pitchFamily="34" charset="0"/>
              </a:rPr>
              <a:t>onsectetuer adipiscing elit </a:t>
            </a:r>
            <a:endParaRPr lang="es-ES" sz="1050" dirty="0">
              <a:latin typeface="Verdana" pitchFamily="34" charset="0"/>
            </a:endParaRPr>
          </a:p>
        </p:txBody>
      </p:sp>
      <p:sp>
        <p:nvSpPr>
          <p:cNvPr id="6" name="5 CuadroTexto"/>
          <p:cNvSpPr txBox="1"/>
          <p:nvPr/>
        </p:nvSpPr>
        <p:spPr>
          <a:xfrm>
            <a:off x="6981858" y="1818501"/>
            <a:ext cx="1946013" cy="276999"/>
          </a:xfrm>
          <a:prstGeom prst="rect">
            <a:avLst/>
          </a:prstGeom>
          <a:solidFill>
            <a:schemeClr val="tx1"/>
          </a:solidFill>
          <a:ln w="3175">
            <a:solidFill>
              <a:schemeClr val="tx1"/>
            </a:solidFill>
          </a:ln>
        </p:spPr>
        <p:txBody>
          <a:bodyPr wrap="square" rtlCol="0">
            <a:spAutoFit/>
          </a:bodyPr>
          <a:lstStyle/>
          <a:p>
            <a:r>
              <a:rPr lang="es-ES" sz="1200" dirty="0" smtClean="0">
                <a:solidFill>
                  <a:schemeClr val="bg1"/>
                </a:solidFill>
                <a:latin typeface="Verdana" pitchFamily="34" charset="0"/>
              </a:rPr>
              <a:t>Top canciones</a:t>
            </a:r>
            <a:endParaRPr lang="es-ES" sz="1200" dirty="0">
              <a:solidFill>
                <a:schemeClr val="bg1"/>
              </a:solidFill>
              <a:latin typeface="Verdana" pitchFamily="34" charset="0"/>
            </a:endParaRPr>
          </a:p>
        </p:txBody>
      </p:sp>
      <p:sp>
        <p:nvSpPr>
          <p:cNvPr id="7" name="6 CuadroTexto"/>
          <p:cNvSpPr txBox="1"/>
          <p:nvPr/>
        </p:nvSpPr>
        <p:spPr>
          <a:xfrm>
            <a:off x="6981858" y="2085201"/>
            <a:ext cx="1946013" cy="3170099"/>
          </a:xfrm>
          <a:prstGeom prst="rect">
            <a:avLst/>
          </a:prstGeom>
          <a:solidFill>
            <a:schemeClr val="bg1"/>
          </a:solidFill>
          <a:ln w="3175">
            <a:solidFill>
              <a:schemeClr val="tx1"/>
            </a:solidFill>
          </a:ln>
        </p:spPr>
        <p:txBody>
          <a:bodyPr wrap="square" rtlCol="0">
            <a:spAutoFit/>
          </a:bodyPr>
          <a:lstStyle/>
          <a:p>
            <a:r>
              <a:rPr lang="es-ES" sz="1000" dirty="0">
                <a:latin typeface="Verdana" pitchFamily="34" charset="0"/>
              </a:rPr>
              <a:t>1. </a:t>
            </a:r>
            <a:r>
              <a:rPr lang="da-DK" sz="1000" b="1" dirty="0">
                <a:latin typeface="Verdana" pitchFamily="34" charset="0"/>
              </a:rPr>
              <a:t>Lorem ipsum</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onsectetuer </a:t>
            </a:r>
            <a:endParaRPr lang="es-ES" sz="1000" dirty="0">
              <a:latin typeface="Verdana" pitchFamily="34" charset="0"/>
            </a:endParaRPr>
          </a:p>
          <a:p>
            <a:r>
              <a:rPr lang="es-ES" sz="1000" dirty="0">
                <a:latin typeface="Verdana" pitchFamily="34" charset="0"/>
              </a:rPr>
              <a:t>2. </a:t>
            </a:r>
            <a:r>
              <a:rPr lang="da-DK" sz="1000" b="1" dirty="0">
                <a:latin typeface="Verdana" pitchFamily="34" charset="0"/>
              </a:rPr>
              <a:t>adipiscing elit, sed</a:t>
            </a:r>
            <a:endParaRPr lang="es-ES" sz="1000" b="1" dirty="0">
              <a:latin typeface="Verdana" pitchFamily="34" charset="0"/>
            </a:endParaRPr>
          </a:p>
          <a:p>
            <a:r>
              <a:rPr lang="es-ES" sz="1000" b="1" dirty="0">
                <a:latin typeface="Verdana" pitchFamily="34" charset="0"/>
              </a:rPr>
              <a:t>  </a:t>
            </a:r>
            <a:r>
              <a:rPr lang="da-DK" sz="1000" b="1" dirty="0">
                <a:latin typeface="Verdana" pitchFamily="34" charset="0"/>
              </a:rPr>
              <a:t> diam nonummy nibh</a:t>
            </a:r>
            <a:endParaRPr lang="es-ES" sz="1000" b="1" dirty="0">
              <a:latin typeface="Verdana" pitchFamily="34" charset="0"/>
            </a:endParaRPr>
          </a:p>
          <a:p>
            <a:r>
              <a:rPr lang="es-ES" sz="1000" dirty="0">
                <a:latin typeface="Verdana" pitchFamily="34" charset="0"/>
              </a:rPr>
              <a:t>3. </a:t>
            </a:r>
            <a:r>
              <a:rPr lang="es-ES" sz="1000" b="1" dirty="0">
                <a:latin typeface="Verdana" pitchFamily="34" charset="0"/>
              </a:rPr>
              <a:t>No </a:t>
            </a:r>
            <a:r>
              <a:rPr lang="es-ES" sz="1000" b="1" dirty="0" err="1">
                <a:latin typeface="Verdana" pitchFamily="34" charset="0"/>
              </a:rPr>
              <a:t>One</a:t>
            </a:r>
            <a:endParaRPr lang="es-ES" sz="1000" b="1" dirty="0">
              <a:latin typeface="Verdana" pitchFamily="34" charset="0"/>
            </a:endParaRPr>
          </a:p>
          <a:p>
            <a:r>
              <a:rPr lang="es-ES" sz="1000" dirty="0">
                <a:latin typeface="Verdana" pitchFamily="34" charset="0"/>
              </a:rPr>
              <a:t>    Alicia </a:t>
            </a:r>
            <a:r>
              <a:rPr lang="es-ES" sz="1000" dirty="0" err="1">
                <a:latin typeface="Verdana" pitchFamily="34" charset="0"/>
              </a:rPr>
              <a:t>Keys</a:t>
            </a:r>
            <a:endParaRPr lang="es-ES" sz="1000" dirty="0">
              <a:latin typeface="Verdana" pitchFamily="34" charset="0"/>
            </a:endParaRPr>
          </a:p>
          <a:p>
            <a:r>
              <a:rPr lang="es-ES" sz="1000" dirty="0">
                <a:latin typeface="Verdana" pitchFamily="34" charset="0"/>
              </a:rPr>
              <a:t>4.</a:t>
            </a:r>
            <a:r>
              <a:rPr lang="da-DK" sz="1000" dirty="0">
                <a:latin typeface="Verdana" pitchFamily="34" charset="0"/>
              </a:rPr>
              <a:t> </a:t>
            </a:r>
            <a:r>
              <a:rPr lang="da-DK" sz="1000" b="1" dirty="0">
                <a:latin typeface="Verdana" pitchFamily="34" charset="0"/>
              </a:rPr>
              <a:t>euismod tincidunt</a:t>
            </a:r>
            <a:endParaRPr lang="es-ES" sz="1000" b="1" dirty="0">
              <a:latin typeface="Verdana" pitchFamily="34" charset="0"/>
            </a:endParaRPr>
          </a:p>
          <a:p>
            <a:r>
              <a:rPr lang="es-ES" sz="1000" b="1" dirty="0">
                <a:latin typeface="Verdana" pitchFamily="34" charset="0"/>
              </a:rPr>
              <a:t>   </a:t>
            </a:r>
            <a:r>
              <a:rPr lang="da-DK" sz="1000" b="1" dirty="0">
                <a:latin typeface="Verdana" pitchFamily="34" charset="0"/>
              </a:rPr>
              <a:t> ut laoreet dolore </a:t>
            </a:r>
            <a:endParaRPr lang="es-ES" sz="1000" b="1" dirty="0">
              <a:latin typeface="Verdana" pitchFamily="34" charset="0"/>
            </a:endParaRPr>
          </a:p>
          <a:p>
            <a:r>
              <a:rPr lang="es-ES" sz="1000" dirty="0">
                <a:latin typeface="Verdana" pitchFamily="34" charset="0"/>
              </a:rPr>
              <a:t>5. </a:t>
            </a:r>
            <a:r>
              <a:rPr lang="da-DK" sz="1000" b="1" dirty="0">
                <a:latin typeface="Verdana" pitchFamily="34" charset="0"/>
              </a:rPr>
              <a:t>magna aliquam </a:t>
            </a:r>
            <a:endParaRPr lang="es-ES" sz="1000" b="1" dirty="0">
              <a:latin typeface="Verdana" pitchFamily="34" charset="0"/>
            </a:endParaRPr>
          </a:p>
          <a:p>
            <a:r>
              <a:rPr lang="es-ES" sz="1000" b="1" dirty="0">
                <a:latin typeface="Verdana" pitchFamily="34" charset="0"/>
              </a:rPr>
              <a:t>   </a:t>
            </a:r>
            <a:r>
              <a:rPr lang="da-DK" sz="1000" b="1" dirty="0">
                <a:latin typeface="Verdana" pitchFamily="34" charset="0"/>
              </a:rPr>
              <a:t> volutpat. Ut wisi </a:t>
            </a:r>
            <a:endParaRPr lang="es-ES" sz="1000" b="1" dirty="0">
              <a:latin typeface="Verdana" pitchFamily="34" charset="0"/>
            </a:endParaRPr>
          </a:p>
          <a:p>
            <a:r>
              <a:rPr lang="es-ES" sz="1000" dirty="0">
                <a:latin typeface="Verdana" pitchFamily="34" charset="0"/>
              </a:rPr>
              <a:t>6. </a:t>
            </a:r>
            <a:r>
              <a:rPr lang="da-DK" sz="1000" b="1" dirty="0">
                <a:latin typeface="Verdana" pitchFamily="34" charset="0"/>
              </a:rPr>
              <a:t>enim ad minim </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veniam, quis nostrud </a:t>
            </a:r>
            <a:endParaRPr lang="es-ES" sz="1000" dirty="0">
              <a:latin typeface="Verdana" pitchFamily="34" charset="0"/>
            </a:endParaRPr>
          </a:p>
          <a:p>
            <a:r>
              <a:rPr lang="es-ES" sz="1000" dirty="0">
                <a:latin typeface="Verdana" pitchFamily="34" charset="0"/>
              </a:rPr>
              <a:t>7. </a:t>
            </a:r>
            <a:r>
              <a:rPr lang="da-DK" sz="1000" b="1" dirty="0">
                <a:latin typeface="Verdana" pitchFamily="34" charset="0"/>
              </a:rPr>
              <a:t>exerci tation </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ullamcorper </a:t>
            </a:r>
            <a:endParaRPr lang="es-ES" sz="1000" dirty="0">
              <a:latin typeface="Verdana" pitchFamily="34" charset="0"/>
            </a:endParaRPr>
          </a:p>
          <a:p>
            <a:r>
              <a:rPr lang="es-ES" sz="1000" dirty="0">
                <a:latin typeface="Verdana" pitchFamily="34" charset="0"/>
              </a:rPr>
              <a:t>8. </a:t>
            </a:r>
            <a:r>
              <a:rPr lang="da-DK" sz="1000" b="1" dirty="0">
                <a:latin typeface="Verdana" pitchFamily="34" charset="0"/>
              </a:rPr>
              <a:t>suscipit lobortis </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nisl ut aliquip ex ea </a:t>
            </a:r>
            <a:endParaRPr lang="es-ES" sz="1000" dirty="0">
              <a:latin typeface="Verdana" pitchFamily="34" charset="0"/>
            </a:endParaRPr>
          </a:p>
          <a:p>
            <a:r>
              <a:rPr lang="es-ES" sz="1000" dirty="0">
                <a:latin typeface="Verdana" pitchFamily="34" charset="0"/>
              </a:rPr>
              <a:t>9. </a:t>
            </a:r>
            <a:r>
              <a:rPr lang="da-DK" sz="1000" b="1" dirty="0">
                <a:latin typeface="Verdana" pitchFamily="34" charset="0"/>
              </a:rPr>
              <a:t>commodo </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consequat</a:t>
            </a:r>
            <a:endParaRPr lang="es-ES" sz="1000" dirty="0">
              <a:latin typeface="Verdana" pitchFamily="34" charset="0"/>
            </a:endParaRPr>
          </a:p>
          <a:p>
            <a:r>
              <a:rPr lang="es-ES" sz="1000" dirty="0">
                <a:latin typeface="Verdana" pitchFamily="34" charset="0"/>
              </a:rPr>
              <a:t>10.</a:t>
            </a:r>
            <a:r>
              <a:rPr lang="da-DK" sz="1000" b="1" dirty="0">
                <a:latin typeface="Verdana" pitchFamily="34" charset="0"/>
              </a:rPr>
              <a:t>Ut wisi enim</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 ad </a:t>
            </a:r>
            <a:r>
              <a:rPr lang="da-DK" sz="1000" dirty="0" smtClean="0">
                <a:latin typeface="Verdana" pitchFamily="34" charset="0"/>
              </a:rPr>
              <a:t>minim</a:t>
            </a:r>
            <a:endParaRPr lang="es-ES" sz="1000" dirty="0">
              <a:latin typeface="Verdana" pitchFamily="34" charset="0"/>
            </a:endParaRPr>
          </a:p>
        </p:txBody>
      </p:sp>
      <p:sp>
        <p:nvSpPr>
          <p:cNvPr id="8" name="7 CuadroTexto"/>
          <p:cNvSpPr txBox="1"/>
          <p:nvPr/>
        </p:nvSpPr>
        <p:spPr>
          <a:xfrm>
            <a:off x="6986348" y="5255300"/>
            <a:ext cx="1941523" cy="276999"/>
          </a:xfrm>
          <a:prstGeom prst="rect">
            <a:avLst/>
          </a:prstGeom>
          <a:solidFill>
            <a:schemeClr val="tx1"/>
          </a:solidFill>
          <a:ln w="3175">
            <a:solidFill>
              <a:schemeClr val="tx1"/>
            </a:solidFill>
          </a:ln>
        </p:spPr>
        <p:txBody>
          <a:bodyPr wrap="square" rtlCol="0">
            <a:spAutoFit/>
          </a:bodyPr>
          <a:lstStyle/>
          <a:p>
            <a:r>
              <a:rPr lang="es-ES" sz="1200" dirty="0" smtClean="0">
                <a:solidFill>
                  <a:schemeClr val="bg1"/>
                </a:solidFill>
                <a:latin typeface="Verdana" pitchFamily="34" charset="0"/>
              </a:rPr>
              <a:t>Top álbumes</a:t>
            </a:r>
            <a:endParaRPr lang="es-ES" sz="1200" dirty="0">
              <a:solidFill>
                <a:schemeClr val="bg1"/>
              </a:solidFill>
              <a:latin typeface="Verdana" pitchFamily="34" charset="0"/>
            </a:endParaRPr>
          </a:p>
        </p:txBody>
      </p:sp>
      <p:sp>
        <p:nvSpPr>
          <p:cNvPr id="9" name="8 CuadroTexto"/>
          <p:cNvSpPr txBox="1"/>
          <p:nvPr/>
        </p:nvSpPr>
        <p:spPr>
          <a:xfrm>
            <a:off x="6977368" y="5532299"/>
            <a:ext cx="1946013" cy="1169551"/>
          </a:xfrm>
          <a:prstGeom prst="rect">
            <a:avLst/>
          </a:prstGeom>
          <a:solidFill>
            <a:schemeClr val="bg1"/>
          </a:solidFill>
          <a:ln w="3175">
            <a:solidFill>
              <a:schemeClr val="tx1"/>
            </a:solidFill>
          </a:ln>
        </p:spPr>
        <p:txBody>
          <a:bodyPr wrap="square" rtlCol="0">
            <a:spAutoFit/>
          </a:bodyPr>
          <a:lstStyle/>
          <a:p>
            <a:r>
              <a:rPr lang="es-ES" sz="1000" dirty="0">
                <a:latin typeface="Verdana" pitchFamily="34" charset="0"/>
              </a:rPr>
              <a:t>1. </a:t>
            </a:r>
            <a:r>
              <a:rPr lang="da-DK" sz="1000" b="1" dirty="0">
                <a:latin typeface="Verdana" pitchFamily="34" charset="0"/>
              </a:rPr>
              <a:t>Lorem ipsum</a:t>
            </a:r>
            <a:endParaRPr lang="es-ES" sz="1000" b="1" dirty="0">
              <a:latin typeface="Verdana" pitchFamily="34" charset="0"/>
            </a:endParaRPr>
          </a:p>
          <a:p>
            <a:r>
              <a:rPr lang="es-ES" sz="1000" dirty="0">
                <a:latin typeface="Verdana" pitchFamily="34" charset="0"/>
              </a:rPr>
              <a:t>    </a:t>
            </a:r>
            <a:r>
              <a:rPr lang="da-DK" sz="1000" dirty="0">
                <a:latin typeface="Verdana" pitchFamily="34" charset="0"/>
              </a:rPr>
              <a:t>onsectetuer </a:t>
            </a:r>
            <a:endParaRPr lang="es-ES" sz="1000" dirty="0">
              <a:latin typeface="Verdana" pitchFamily="34" charset="0"/>
            </a:endParaRPr>
          </a:p>
          <a:p>
            <a:r>
              <a:rPr lang="es-ES" sz="1000" dirty="0">
                <a:latin typeface="Verdana" pitchFamily="34" charset="0"/>
              </a:rPr>
              <a:t>2. </a:t>
            </a:r>
            <a:r>
              <a:rPr lang="da-DK" sz="1000" b="1" dirty="0">
                <a:latin typeface="Verdana" pitchFamily="34" charset="0"/>
              </a:rPr>
              <a:t>adipiscing elit, sed</a:t>
            </a:r>
            <a:endParaRPr lang="es-ES" sz="1000" b="1" dirty="0">
              <a:latin typeface="Verdana" pitchFamily="34" charset="0"/>
            </a:endParaRPr>
          </a:p>
          <a:p>
            <a:r>
              <a:rPr lang="es-ES" sz="1000" b="1" dirty="0">
                <a:latin typeface="Verdana" pitchFamily="34" charset="0"/>
              </a:rPr>
              <a:t>  </a:t>
            </a:r>
            <a:r>
              <a:rPr lang="da-DK" sz="1000" b="1" dirty="0">
                <a:latin typeface="Verdana" pitchFamily="34" charset="0"/>
              </a:rPr>
              <a:t> diam nonummy nibh</a:t>
            </a:r>
            <a:endParaRPr lang="es-ES" sz="1000" b="1" dirty="0">
              <a:latin typeface="Verdana" pitchFamily="34" charset="0"/>
            </a:endParaRPr>
          </a:p>
          <a:p>
            <a:r>
              <a:rPr lang="es-ES" sz="1000" dirty="0">
                <a:latin typeface="Verdana" pitchFamily="34" charset="0"/>
              </a:rPr>
              <a:t>3. </a:t>
            </a:r>
            <a:r>
              <a:rPr lang="es-ES" sz="1000" b="1" dirty="0">
                <a:latin typeface="Verdana" pitchFamily="34" charset="0"/>
              </a:rPr>
              <a:t>No </a:t>
            </a:r>
            <a:r>
              <a:rPr lang="es-ES" sz="1000" b="1" dirty="0" err="1">
                <a:latin typeface="Verdana" pitchFamily="34" charset="0"/>
              </a:rPr>
              <a:t>One</a:t>
            </a:r>
            <a:endParaRPr lang="es-ES" sz="1000" b="1" dirty="0">
              <a:latin typeface="Verdana" pitchFamily="34" charset="0"/>
            </a:endParaRPr>
          </a:p>
          <a:p>
            <a:r>
              <a:rPr lang="es-ES" sz="1000" dirty="0">
                <a:latin typeface="Verdana" pitchFamily="34" charset="0"/>
              </a:rPr>
              <a:t>    Alicia </a:t>
            </a:r>
            <a:r>
              <a:rPr lang="es-ES" sz="1000" dirty="0" err="1">
                <a:latin typeface="Verdana" pitchFamily="34" charset="0"/>
              </a:rPr>
              <a:t>Keys</a:t>
            </a:r>
            <a:endParaRPr lang="es-ES" sz="1000" dirty="0">
              <a:latin typeface="Verdana" pitchFamily="34" charset="0"/>
            </a:endParaRPr>
          </a:p>
          <a:p>
            <a:r>
              <a:rPr lang="es-ES" sz="1000" dirty="0">
                <a:latin typeface="Verdana" pitchFamily="34" charset="0"/>
              </a:rPr>
              <a:t>4.</a:t>
            </a:r>
            <a:r>
              <a:rPr lang="da-DK" sz="1000" dirty="0">
                <a:latin typeface="Verdana" pitchFamily="34" charset="0"/>
              </a:rPr>
              <a:t> </a:t>
            </a:r>
            <a:r>
              <a:rPr lang="da-DK" sz="1000" b="1" dirty="0">
                <a:latin typeface="Verdana" pitchFamily="34" charset="0"/>
              </a:rPr>
              <a:t>euismod </a:t>
            </a:r>
            <a:r>
              <a:rPr lang="da-DK" sz="1000" b="1" dirty="0" smtClean="0">
                <a:latin typeface="Verdana" pitchFamily="34" charset="0"/>
              </a:rPr>
              <a:t>tincidunt</a:t>
            </a:r>
            <a:endParaRPr lang="es-ES" sz="1000" b="1" dirty="0">
              <a:latin typeface="Verdana" pitchFamily="34" charset="0"/>
            </a:endParaRPr>
          </a:p>
        </p:txBody>
      </p:sp>
      <p:sp>
        <p:nvSpPr>
          <p:cNvPr id="10" name="9 CuadroTexto"/>
          <p:cNvSpPr txBox="1"/>
          <p:nvPr/>
        </p:nvSpPr>
        <p:spPr>
          <a:xfrm>
            <a:off x="1541421" y="1808202"/>
            <a:ext cx="5330898"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Novedades</a:t>
            </a:r>
            <a:endParaRPr lang="es-ES" sz="1200" dirty="0">
              <a:solidFill>
                <a:schemeClr val="bg1"/>
              </a:solidFill>
              <a:latin typeface="Verdana" pitchFamily="34" charset="0"/>
            </a:endParaRPr>
          </a:p>
        </p:txBody>
      </p:sp>
      <p:sp>
        <p:nvSpPr>
          <p:cNvPr id="12" name="11 Rectángulo"/>
          <p:cNvSpPr/>
          <p:nvPr/>
        </p:nvSpPr>
        <p:spPr>
          <a:xfrm>
            <a:off x="1541421" y="2085200"/>
            <a:ext cx="5330898" cy="900246"/>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a:solidFill>
                <a:schemeClr val="tx1"/>
              </a:solidFill>
              <a:latin typeface="Verdana" pitchFamily="34" charset="0"/>
            </a:endParaRPr>
          </a:p>
        </p:txBody>
      </p:sp>
      <p:graphicFrame>
        <p:nvGraphicFramePr>
          <p:cNvPr id="2051" name="Object 3"/>
          <p:cNvGraphicFramePr>
            <a:graphicFrameLocks noChangeAspect="1"/>
          </p:cNvGraphicFramePr>
          <p:nvPr/>
        </p:nvGraphicFramePr>
        <p:xfrm>
          <a:off x="1687473" y="2192327"/>
          <a:ext cx="506413" cy="506413"/>
        </p:xfrm>
        <a:graphic>
          <a:graphicData uri="http://schemas.openxmlformats.org/presentationml/2006/ole">
            <p:oleObj spid="_x0000_s2051" name="Visio" r:id="rId3" imgW="505769" imgH="505742" progId="Visio.Drawing.11">
              <p:link updateAutomatic="1"/>
            </p:oleObj>
          </a:graphicData>
        </a:graphic>
      </p:graphicFrame>
      <p:sp>
        <p:nvSpPr>
          <p:cNvPr id="15" name="14 CuadroTexto"/>
          <p:cNvSpPr txBox="1"/>
          <p:nvPr/>
        </p:nvSpPr>
        <p:spPr>
          <a:xfrm>
            <a:off x="1631406" y="2662227"/>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16" name="Object 3"/>
          <p:cNvGraphicFramePr>
            <a:graphicFrameLocks noChangeAspect="1"/>
          </p:cNvGraphicFramePr>
          <p:nvPr/>
        </p:nvGraphicFramePr>
        <p:xfrm>
          <a:off x="2527272" y="2192327"/>
          <a:ext cx="506413" cy="506413"/>
        </p:xfrm>
        <a:graphic>
          <a:graphicData uri="http://schemas.openxmlformats.org/presentationml/2006/ole">
            <p:oleObj spid="_x0000_s2052" name="Visio" r:id="rId3" imgW="505769" imgH="505742" progId="Visio.Drawing.11">
              <p:link updateAutomatic="1"/>
            </p:oleObj>
          </a:graphicData>
        </a:graphic>
      </p:graphicFrame>
      <p:sp>
        <p:nvSpPr>
          <p:cNvPr id="17" name="16 CuadroTexto"/>
          <p:cNvSpPr txBox="1"/>
          <p:nvPr/>
        </p:nvSpPr>
        <p:spPr>
          <a:xfrm>
            <a:off x="2471205" y="2662227"/>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18" name="Object 3"/>
          <p:cNvGraphicFramePr>
            <a:graphicFrameLocks noChangeAspect="1"/>
          </p:cNvGraphicFramePr>
          <p:nvPr/>
        </p:nvGraphicFramePr>
        <p:xfrm>
          <a:off x="3367071" y="2192327"/>
          <a:ext cx="506413" cy="506413"/>
        </p:xfrm>
        <a:graphic>
          <a:graphicData uri="http://schemas.openxmlformats.org/presentationml/2006/ole">
            <p:oleObj spid="_x0000_s2053" name="Visio" r:id="rId3" imgW="505769" imgH="505742" progId="Visio.Drawing.11">
              <p:link updateAutomatic="1"/>
            </p:oleObj>
          </a:graphicData>
        </a:graphic>
      </p:graphicFrame>
      <p:sp>
        <p:nvSpPr>
          <p:cNvPr id="19" name="18 CuadroTexto"/>
          <p:cNvSpPr txBox="1"/>
          <p:nvPr/>
        </p:nvSpPr>
        <p:spPr>
          <a:xfrm>
            <a:off x="3311004" y="2662227"/>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23" name="Object 3"/>
          <p:cNvGraphicFramePr>
            <a:graphicFrameLocks noChangeAspect="1"/>
          </p:cNvGraphicFramePr>
          <p:nvPr/>
        </p:nvGraphicFramePr>
        <p:xfrm>
          <a:off x="4206870" y="2192327"/>
          <a:ext cx="506413" cy="506413"/>
        </p:xfrm>
        <a:graphic>
          <a:graphicData uri="http://schemas.openxmlformats.org/presentationml/2006/ole">
            <p:oleObj spid="_x0000_s2055" name="Visio" r:id="rId3" imgW="505769" imgH="505742" progId="Visio.Drawing.11">
              <p:link updateAutomatic="1"/>
            </p:oleObj>
          </a:graphicData>
        </a:graphic>
      </p:graphicFrame>
      <p:sp>
        <p:nvSpPr>
          <p:cNvPr id="24" name="23 CuadroTexto"/>
          <p:cNvSpPr txBox="1"/>
          <p:nvPr/>
        </p:nvSpPr>
        <p:spPr>
          <a:xfrm>
            <a:off x="4150803" y="2662227"/>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25" name="Object 3"/>
          <p:cNvGraphicFramePr>
            <a:graphicFrameLocks noChangeAspect="1"/>
          </p:cNvGraphicFramePr>
          <p:nvPr/>
        </p:nvGraphicFramePr>
        <p:xfrm>
          <a:off x="5046669" y="2155814"/>
          <a:ext cx="506413" cy="506413"/>
        </p:xfrm>
        <a:graphic>
          <a:graphicData uri="http://schemas.openxmlformats.org/presentationml/2006/ole">
            <p:oleObj spid="_x0000_s2056" name="Visio" r:id="rId3" imgW="505769" imgH="505742" progId="Visio.Drawing.11">
              <p:link updateAutomatic="1"/>
            </p:oleObj>
          </a:graphicData>
        </a:graphic>
      </p:graphicFrame>
      <p:sp>
        <p:nvSpPr>
          <p:cNvPr id="26" name="25 CuadroTexto"/>
          <p:cNvSpPr txBox="1"/>
          <p:nvPr/>
        </p:nvSpPr>
        <p:spPr>
          <a:xfrm>
            <a:off x="4990602" y="262571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27" name="Object 3"/>
          <p:cNvGraphicFramePr>
            <a:graphicFrameLocks noChangeAspect="1"/>
          </p:cNvGraphicFramePr>
          <p:nvPr/>
        </p:nvGraphicFramePr>
        <p:xfrm>
          <a:off x="5922981" y="2155814"/>
          <a:ext cx="506413" cy="506413"/>
        </p:xfrm>
        <a:graphic>
          <a:graphicData uri="http://schemas.openxmlformats.org/presentationml/2006/ole">
            <p:oleObj spid="_x0000_s2057" name="Visio" r:id="rId3" imgW="505769" imgH="505742" progId="Visio.Drawing.11">
              <p:link updateAutomatic="1"/>
            </p:oleObj>
          </a:graphicData>
        </a:graphic>
      </p:graphicFrame>
      <p:sp>
        <p:nvSpPr>
          <p:cNvPr id="28" name="27 CuadroTexto"/>
          <p:cNvSpPr txBox="1"/>
          <p:nvPr/>
        </p:nvSpPr>
        <p:spPr>
          <a:xfrm>
            <a:off x="5866914" y="262571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sp>
        <p:nvSpPr>
          <p:cNvPr id="29" name="28 CuadroTexto"/>
          <p:cNvSpPr txBox="1"/>
          <p:nvPr/>
        </p:nvSpPr>
        <p:spPr>
          <a:xfrm>
            <a:off x="1541421" y="3173409"/>
            <a:ext cx="5330898"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Recomendados</a:t>
            </a:r>
            <a:endParaRPr lang="es-ES" sz="1200" dirty="0">
              <a:solidFill>
                <a:schemeClr val="bg1"/>
              </a:solidFill>
              <a:latin typeface="Verdana" pitchFamily="34" charset="0"/>
            </a:endParaRPr>
          </a:p>
        </p:txBody>
      </p:sp>
      <p:sp>
        <p:nvSpPr>
          <p:cNvPr id="30" name="29 Rectángulo"/>
          <p:cNvSpPr/>
          <p:nvPr/>
        </p:nvSpPr>
        <p:spPr>
          <a:xfrm>
            <a:off x="1541421" y="3450407"/>
            <a:ext cx="5330898" cy="900246"/>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a:solidFill>
                <a:schemeClr val="tx1"/>
              </a:solidFill>
              <a:latin typeface="Verdana" pitchFamily="34" charset="0"/>
            </a:endParaRPr>
          </a:p>
        </p:txBody>
      </p:sp>
      <p:graphicFrame>
        <p:nvGraphicFramePr>
          <p:cNvPr id="31" name="Object 3"/>
          <p:cNvGraphicFramePr>
            <a:graphicFrameLocks noChangeAspect="1"/>
          </p:cNvGraphicFramePr>
          <p:nvPr/>
        </p:nvGraphicFramePr>
        <p:xfrm>
          <a:off x="1687473" y="3557534"/>
          <a:ext cx="506413" cy="506413"/>
        </p:xfrm>
        <a:graphic>
          <a:graphicData uri="http://schemas.openxmlformats.org/presentationml/2006/ole">
            <p:oleObj spid="_x0000_s2058" name="Visio" r:id="rId4" imgW="505769" imgH="505742" progId="Visio.Drawing.11">
              <p:link updateAutomatic="1"/>
            </p:oleObj>
          </a:graphicData>
        </a:graphic>
      </p:graphicFrame>
      <p:sp>
        <p:nvSpPr>
          <p:cNvPr id="32" name="31 CuadroTexto"/>
          <p:cNvSpPr txBox="1"/>
          <p:nvPr/>
        </p:nvSpPr>
        <p:spPr>
          <a:xfrm>
            <a:off x="1631406" y="402743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33" name="Object 3"/>
          <p:cNvGraphicFramePr>
            <a:graphicFrameLocks noChangeAspect="1"/>
          </p:cNvGraphicFramePr>
          <p:nvPr/>
        </p:nvGraphicFramePr>
        <p:xfrm>
          <a:off x="2527272" y="3557534"/>
          <a:ext cx="506413" cy="506413"/>
        </p:xfrm>
        <a:graphic>
          <a:graphicData uri="http://schemas.openxmlformats.org/presentationml/2006/ole">
            <p:oleObj spid="_x0000_s2059" name="Visio" r:id="rId4" imgW="505769" imgH="505742" progId="Visio.Drawing.11">
              <p:link updateAutomatic="1"/>
            </p:oleObj>
          </a:graphicData>
        </a:graphic>
      </p:graphicFrame>
      <p:sp>
        <p:nvSpPr>
          <p:cNvPr id="34" name="33 CuadroTexto"/>
          <p:cNvSpPr txBox="1"/>
          <p:nvPr/>
        </p:nvSpPr>
        <p:spPr>
          <a:xfrm>
            <a:off x="2471205" y="402743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35" name="Object 3"/>
          <p:cNvGraphicFramePr>
            <a:graphicFrameLocks noChangeAspect="1"/>
          </p:cNvGraphicFramePr>
          <p:nvPr/>
        </p:nvGraphicFramePr>
        <p:xfrm>
          <a:off x="3367071" y="3557534"/>
          <a:ext cx="506413" cy="506413"/>
        </p:xfrm>
        <a:graphic>
          <a:graphicData uri="http://schemas.openxmlformats.org/presentationml/2006/ole">
            <p:oleObj spid="_x0000_s2060" name="Visio" r:id="rId4" imgW="505769" imgH="505742" progId="Visio.Drawing.11">
              <p:link updateAutomatic="1"/>
            </p:oleObj>
          </a:graphicData>
        </a:graphic>
      </p:graphicFrame>
      <p:sp>
        <p:nvSpPr>
          <p:cNvPr id="36" name="35 CuadroTexto"/>
          <p:cNvSpPr txBox="1"/>
          <p:nvPr/>
        </p:nvSpPr>
        <p:spPr>
          <a:xfrm>
            <a:off x="3311004" y="402743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37" name="Object 3"/>
          <p:cNvGraphicFramePr>
            <a:graphicFrameLocks noChangeAspect="1"/>
          </p:cNvGraphicFramePr>
          <p:nvPr/>
        </p:nvGraphicFramePr>
        <p:xfrm>
          <a:off x="4206870" y="3557534"/>
          <a:ext cx="506413" cy="506413"/>
        </p:xfrm>
        <a:graphic>
          <a:graphicData uri="http://schemas.openxmlformats.org/presentationml/2006/ole">
            <p:oleObj spid="_x0000_s2061" name="Visio" r:id="rId4" imgW="505769" imgH="505742" progId="Visio.Drawing.11">
              <p:link updateAutomatic="1"/>
            </p:oleObj>
          </a:graphicData>
        </a:graphic>
      </p:graphicFrame>
      <p:sp>
        <p:nvSpPr>
          <p:cNvPr id="38" name="37 CuadroTexto"/>
          <p:cNvSpPr txBox="1"/>
          <p:nvPr/>
        </p:nvSpPr>
        <p:spPr>
          <a:xfrm>
            <a:off x="4150803" y="4027434"/>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39" name="Object 3"/>
          <p:cNvGraphicFramePr>
            <a:graphicFrameLocks noChangeAspect="1"/>
          </p:cNvGraphicFramePr>
          <p:nvPr/>
        </p:nvGraphicFramePr>
        <p:xfrm>
          <a:off x="5046669" y="3521021"/>
          <a:ext cx="506413" cy="506413"/>
        </p:xfrm>
        <a:graphic>
          <a:graphicData uri="http://schemas.openxmlformats.org/presentationml/2006/ole">
            <p:oleObj spid="_x0000_s2062" name="Visio" r:id="rId4" imgW="505769" imgH="505742" progId="Visio.Drawing.11">
              <p:link updateAutomatic="1"/>
            </p:oleObj>
          </a:graphicData>
        </a:graphic>
      </p:graphicFrame>
      <p:sp>
        <p:nvSpPr>
          <p:cNvPr id="40" name="39 CuadroTexto"/>
          <p:cNvSpPr txBox="1"/>
          <p:nvPr/>
        </p:nvSpPr>
        <p:spPr>
          <a:xfrm>
            <a:off x="4990602" y="3990921"/>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41" name="Object 3"/>
          <p:cNvGraphicFramePr>
            <a:graphicFrameLocks noChangeAspect="1"/>
          </p:cNvGraphicFramePr>
          <p:nvPr/>
        </p:nvGraphicFramePr>
        <p:xfrm>
          <a:off x="5922981" y="3521021"/>
          <a:ext cx="506413" cy="506413"/>
        </p:xfrm>
        <a:graphic>
          <a:graphicData uri="http://schemas.openxmlformats.org/presentationml/2006/ole">
            <p:oleObj spid="_x0000_s2063" name="Visio" r:id="rId4" imgW="505769" imgH="505742" progId="Visio.Drawing.11">
              <p:link updateAutomatic="1"/>
            </p:oleObj>
          </a:graphicData>
        </a:graphic>
      </p:graphicFrame>
      <p:sp>
        <p:nvSpPr>
          <p:cNvPr id="42" name="41 CuadroTexto"/>
          <p:cNvSpPr txBox="1"/>
          <p:nvPr/>
        </p:nvSpPr>
        <p:spPr>
          <a:xfrm>
            <a:off x="5866914" y="3990921"/>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sp>
        <p:nvSpPr>
          <p:cNvPr id="43" name="42 CuadroTexto"/>
          <p:cNvSpPr txBox="1"/>
          <p:nvPr/>
        </p:nvSpPr>
        <p:spPr>
          <a:xfrm>
            <a:off x="1541421" y="4496157"/>
            <a:ext cx="5330898"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Promociones</a:t>
            </a:r>
            <a:endParaRPr lang="es-ES" sz="1200" dirty="0">
              <a:solidFill>
                <a:schemeClr val="bg1"/>
              </a:solidFill>
              <a:latin typeface="Verdana" pitchFamily="34" charset="0"/>
            </a:endParaRPr>
          </a:p>
        </p:txBody>
      </p:sp>
      <p:sp>
        <p:nvSpPr>
          <p:cNvPr id="44" name="43 Rectángulo"/>
          <p:cNvSpPr/>
          <p:nvPr/>
        </p:nvSpPr>
        <p:spPr>
          <a:xfrm>
            <a:off x="1541421" y="4773155"/>
            <a:ext cx="5330898" cy="900246"/>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a:solidFill>
                <a:schemeClr val="tx1"/>
              </a:solidFill>
              <a:latin typeface="Verdana" pitchFamily="34" charset="0"/>
            </a:endParaRPr>
          </a:p>
        </p:txBody>
      </p:sp>
      <p:graphicFrame>
        <p:nvGraphicFramePr>
          <p:cNvPr id="45" name="Object 3"/>
          <p:cNvGraphicFramePr>
            <a:graphicFrameLocks noChangeAspect="1"/>
          </p:cNvGraphicFramePr>
          <p:nvPr/>
        </p:nvGraphicFramePr>
        <p:xfrm>
          <a:off x="1687473" y="4880282"/>
          <a:ext cx="506413" cy="506413"/>
        </p:xfrm>
        <a:graphic>
          <a:graphicData uri="http://schemas.openxmlformats.org/presentationml/2006/ole">
            <p:oleObj spid="_x0000_s2064" name="Visio" r:id="rId4" imgW="505769" imgH="505742" progId="Visio.Drawing.11">
              <p:link updateAutomatic="1"/>
            </p:oleObj>
          </a:graphicData>
        </a:graphic>
      </p:graphicFrame>
      <p:sp>
        <p:nvSpPr>
          <p:cNvPr id="46" name="45 CuadroTexto"/>
          <p:cNvSpPr txBox="1"/>
          <p:nvPr/>
        </p:nvSpPr>
        <p:spPr>
          <a:xfrm>
            <a:off x="1631406" y="5350182"/>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47" name="Object 3"/>
          <p:cNvGraphicFramePr>
            <a:graphicFrameLocks noChangeAspect="1"/>
          </p:cNvGraphicFramePr>
          <p:nvPr/>
        </p:nvGraphicFramePr>
        <p:xfrm>
          <a:off x="2527272" y="4880282"/>
          <a:ext cx="506413" cy="506413"/>
        </p:xfrm>
        <a:graphic>
          <a:graphicData uri="http://schemas.openxmlformats.org/presentationml/2006/ole">
            <p:oleObj spid="_x0000_s2065" name="Visio" r:id="rId4" imgW="505769" imgH="505742" progId="Visio.Drawing.11">
              <p:link updateAutomatic="1"/>
            </p:oleObj>
          </a:graphicData>
        </a:graphic>
      </p:graphicFrame>
      <p:sp>
        <p:nvSpPr>
          <p:cNvPr id="48" name="47 CuadroTexto"/>
          <p:cNvSpPr txBox="1"/>
          <p:nvPr/>
        </p:nvSpPr>
        <p:spPr>
          <a:xfrm>
            <a:off x="2471205" y="5350182"/>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49" name="Object 3"/>
          <p:cNvGraphicFramePr>
            <a:graphicFrameLocks noChangeAspect="1"/>
          </p:cNvGraphicFramePr>
          <p:nvPr/>
        </p:nvGraphicFramePr>
        <p:xfrm>
          <a:off x="3367071" y="4880282"/>
          <a:ext cx="506413" cy="506413"/>
        </p:xfrm>
        <a:graphic>
          <a:graphicData uri="http://schemas.openxmlformats.org/presentationml/2006/ole">
            <p:oleObj spid="_x0000_s2066" name="Visio" r:id="rId4" imgW="505769" imgH="505742" progId="Visio.Drawing.11">
              <p:link updateAutomatic="1"/>
            </p:oleObj>
          </a:graphicData>
        </a:graphic>
      </p:graphicFrame>
      <p:sp>
        <p:nvSpPr>
          <p:cNvPr id="50" name="49 CuadroTexto"/>
          <p:cNvSpPr txBox="1"/>
          <p:nvPr/>
        </p:nvSpPr>
        <p:spPr>
          <a:xfrm>
            <a:off x="3311004" y="5350182"/>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51" name="Object 3"/>
          <p:cNvGraphicFramePr>
            <a:graphicFrameLocks noChangeAspect="1"/>
          </p:cNvGraphicFramePr>
          <p:nvPr/>
        </p:nvGraphicFramePr>
        <p:xfrm>
          <a:off x="4206870" y="4880282"/>
          <a:ext cx="506413" cy="506413"/>
        </p:xfrm>
        <a:graphic>
          <a:graphicData uri="http://schemas.openxmlformats.org/presentationml/2006/ole">
            <p:oleObj spid="_x0000_s2067" name="Visio" r:id="rId4" imgW="505769" imgH="505742" progId="Visio.Drawing.11">
              <p:link updateAutomatic="1"/>
            </p:oleObj>
          </a:graphicData>
        </a:graphic>
      </p:graphicFrame>
      <p:sp>
        <p:nvSpPr>
          <p:cNvPr id="52" name="51 CuadroTexto"/>
          <p:cNvSpPr txBox="1"/>
          <p:nvPr/>
        </p:nvSpPr>
        <p:spPr>
          <a:xfrm>
            <a:off x="4150803" y="5350182"/>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53" name="Object 3"/>
          <p:cNvGraphicFramePr>
            <a:graphicFrameLocks noChangeAspect="1"/>
          </p:cNvGraphicFramePr>
          <p:nvPr/>
        </p:nvGraphicFramePr>
        <p:xfrm>
          <a:off x="5046669" y="4843769"/>
          <a:ext cx="506413" cy="506413"/>
        </p:xfrm>
        <a:graphic>
          <a:graphicData uri="http://schemas.openxmlformats.org/presentationml/2006/ole">
            <p:oleObj spid="_x0000_s2068" name="Visio" r:id="rId4" imgW="505769" imgH="505742" progId="Visio.Drawing.11">
              <p:link updateAutomatic="1"/>
            </p:oleObj>
          </a:graphicData>
        </a:graphic>
      </p:graphicFrame>
      <p:sp>
        <p:nvSpPr>
          <p:cNvPr id="54" name="53 CuadroTexto"/>
          <p:cNvSpPr txBox="1"/>
          <p:nvPr/>
        </p:nvSpPr>
        <p:spPr>
          <a:xfrm>
            <a:off x="4990602" y="5313669"/>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graphicFrame>
        <p:nvGraphicFramePr>
          <p:cNvPr id="55" name="Object 3"/>
          <p:cNvGraphicFramePr>
            <a:graphicFrameLocks noChangeAspect="1"/>
          </p:cNvGraphicFramePr>
          <p:nvPr/>
        </p:nvGraphicFramePr>
        <p:xfrm>
          <a:off x="5922981" y="4843769"/>
          <a:ext cx="506413" cy="506413"/>
        </p:xfrm>
        <a:graphic>
          <a:graphicData uri="http://schemas.openxmlformats.org/presentationml/2006/ole">
            <p:oleObj spid="_x0000_s2069" name="Visio" r:id="rId4" imgW="505769" imgH="505742" progId="Visio.Drawing.11">
              <p:link updateAutomatic="1"/>
            </p:oleObj>
          </a:graphicData>
        </a:graphic>
      </p:graphicFrame>
      <p:sp>
        <p:nvSpPr>
          <p:cNvPr id="56" name="55 CuadroTexto"/>
          <p:cNvSpPr txBox="1"/>
          <p:nvPr/>
        </p:nvSpPr>
        <p:spPr>
          <a:xfrm>
            <a:off x="5866914" y="5313669"/>
            <a:ext cx="676788" cy="246221"/>
          </a:xfrm>
          <a:prstGeom prst="rect">
            <a:avLst/>
          </a:prstGeom>
          <a:noFill/>
        </p:spPr>
        <p:txBody>
          <a:bodyPr wrap="none" rtlCol="0">
            <a:spAutoFit/>
          </a:bodyPr>
          <a:lstStyle/>
          <a:p>
            <a:r>
              <a:rPr lang="es-ES" sz="1000" dirty="0" smtClean="0">
                <a:latin typeface="Verdana" pitchFamily="34" charset="0"/>
              </a:rPr>
              <a:t>Álbum1</a:t>
            </a:r>
            <a:endParaRPr lang="es-ES" sz="1000" dirty="0">
              <a:latin typeface="Verdana" pitchFamily="34" charset="0"/>
            </a:endParaRPr>
          </a:p>
        </p:txBody>
      </p:sp>
      <p:sp>
        <p:nvSpPr>
          <p:cNvPr id="57" name="56 CuadroTexto"/>
          <p:cNvSpPr txBox="1"/>
          <p:nvPr/>
        </p:nvSpPr>
        <p:spPr>
          <a:xfrm>
            <a:off x="1485354" y="5802345"/>
            <a:ext cx="5330898"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Ofertas</a:t>
            </a:r>
            <a:endParaRPr lang="es-ES" sz="1200" dirty="0">
              <a:solidFill>
                <a:schemeClr val="bg1"/>
              </a:solidFill>
              <a:latin typeface="Verdana" pitchFamily="34" charset="0"/>
            </a:endParaRPr>
          </a:p>
        </p:txBody>
      </p:sp>
      <p:sp>
        <p:nvSpPr>
          <p:cNvPr id="58" name="57 Rectángulo"/>
          <p:cNvSpPr/>
          <p:nvPr/>
        </p:nvSpPr>
        <p:spPr>
          <a:xfrm>
            <a:off x="1485354" y="6079343"/>
            <a:ext cx="5330898" cy="738664"/>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p:txBody>
      </p:sp>
      <p:graphicFrame>
        <p:nvGraphicFramePr>
          <p:cNvPr id="59" name="Object 3"/>
          <p:cNvGraphicFramePr>
            <a:graphicFrameLocks noChangeAspect="1"/>
          </p:cNvGraphicFramePr>
          <p:nvPr/>
        </p:nvGraphicFramePr>
        <p:xfrm>
          <a:off x="1631406" y="6186470"/>
          <a:ext cx="506413" cy="506413"/>
        </p:xfrm>
        <a:graphic>
          <a:graphicData uri="http://schemas.openxmlformats.org/presentationml/2006/ole">
            <p:oleObj spid="_x0000_s2070" name="Visio" r:id="rId4" imgW="505769" imgH="505742" progId="Visio.Drawing.11">
              <p:link updateAutomatic="1"/>
            </p:oleObj>
          </a:graphicData>
        </a:graphic>
      </p:graphicFrame>
      <p:graphicFrame>
        <p:nvGraphicFramePr>
          <p:cNvPr id="61" name="Object 3"/>
          <p:cNvGraphicFramePr>
            <a:graphicFrameLocks noChangeAspect="1"/>
          </p:cNvGraphicFramePr>
          <p:nvPr/>
        </p:nvGraphicFramePr>
        <p:xfrm>
          <a:off x="2471205" y="6186470"/>
          <a:ext cx="506413" cy="506413"/>
        </p:xfrm>
        <a:graphic>
          <a:graphicData uri="http://schemas.openxmlformats.org/presentationml/2006/ole">
            <p:oleObj spid="_x0000_s2071" name="Visio" r:id="rId4" imgW="505769" imgH="505742" progId="Visio.Drawing.11">
              <p:link updateAutomatic="1"/>
            </p:oleObj>
          </a:graphicData>
        </a:graphic>
      </p:graphicFrame>
      <p:graphicFrame>
        <p:nvGraphicFramePr>
          <p:cNvPr id="63" name="Object 3"/>
          <p:cNvGraphicFramePr>
            <a:graphicFrameLocks noChangeAspect="1"/>
          </p:cNvGraphicFramePr>
          <p:nvPr/>
        </p:nvGraphicFramePr>
        <p:xfrm>
          <a:off x="3311004" y="6186470"/>
          <a:ext cx="506413" cy="506413"/>
        </p:xfrm>
        <a:graphic>
          <a:graphicData uri="http://schemas.openxmlformats.org/presentationml/2006/ole">
            <p:oleObj spid="_x0000_s2072" name="Visio" r:id="rId4" imgW="505769" imgH="505742" progId="Visio.Drawing.11">
              <p:link updateAutomatic="1"/>
            </p:oleObj>
          </a:graphicData>
        </a:graphic>
      </p:graphicFrame>
      <p:graphicFrame>
        <p:nvGraphicFramePr>
          <p:cNvPr id="65" name="Object 3"/>
          <p:cNvGraphicFramePr>
            <a:graphicFrameLocks noChangeAspect="1"/>
          </p:cNvGraphicFramePr>
          <p:nvPr/>
        </p:nvGraphicFramePr>
        <p:xfrm>
          <a:off x="4150803" y="6186470"/>
          <a:ext cx="506413" cy="506413"/>
        </p:xfrm>
        <a:graphic>
          <a:graphicData uri="http://schemas.openxmlformats.org/presentationml/2006/ole">
            <p:oleObj spid="_x0000_s2073" name="Visio" r:id="rId4" imgW="505769" imgH="505742" progId="Visio.Drawing.11">
              <p:link updateAutomatic="1"/>
            </p:oleObj>
          </a:graphicData>
        </a:graphic>
      </p:graphicFrame>
      <p:graphicFrame>
        <p:nvGraphicFramePr>
          <p:cNvPr id="67" name="Object 3"/>
          <p:cNvGraphicFramePr>
            <a:graphicFrameLocks noChangeAspect="1"/>
          </p:cNvGraphicFramePr>
          <p:nvPr/>
        </p:nvGraphicFramePr>
        <p:xfrm>
          <a:off x="4990602" y="6149957"/>
          <a:ext cx="506413" cy="506413"/>
        </p:xfrm>
        <a:graphic>
          <a:graphicData uri="http://schemas.openxmlformats.org/presentationml/2006/ole">
            <p:oleObj spid="_x0000_s2074" name="Visio" r:id="rId4" imgW="505769" imgH="505742" progId="Visio.Drawing.11">
              <p:link updateAutomatic="1"/>
            </p:oleObj>
          </a:graphicData>
        </a:graphic>
      </p:graphicFrame>
      <p:graphicFrame>
        <p:nvGraphicFramePr>
          <p:cNvPr id="69" name="Object 3"/>
          <p:cNvGraphicFramePr>
            <a:graphicFrameLocks noChangeAspect="1"/>
          </p:cNvGraphicFramePr>
          <p:nvPr/>
        </p:nvGraphicFramePr>
        <p:xfrm>
          <a:off x="5866914" y="6149957"/>
          <a:ext cx="506413" cy="506413"/>
        </p:xfrm>
        <a:graphic>
          <a:graphicData uri="http://schemas.openxmlformats.org/presentationml/2006/ole">
            <p:oleObj spid="_x0000_s2075" name="Visio" r:id="rId4" imgW="505769" imgH="505742" progId="Visio.Drawing.11">
              <p:link updateAutomatic="1"/>
            </p:oleObj>
          </a:graphicData>
        </a:graphic>
      </p:graphicFrame>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63466" y="1858941"/>
            <a:ext cx="5530681" cy="553998"/>
          </a:xfrm>
          <a:prstGeom prst="rect">
            <a:avLst/>
          </a:prstGeom>
          <a:noFill/>
        </p:spPr>
        <p:txBody>
          <a:bodyPr wrap="none" rtlCol="0">
            <a:spAutoFit/>
          </a:bodyPr>
          <a:lstStyle/>
          <a:p>
            <a:r>
              <a:rPr lang="es-ES" sz="1600" b="1" dirty="0" smtClean="0">
                <a:latin typeface="Verdana" pitchFamily="34" charset="0"/>
              </a:rPr>
              <a:t>Resultados de la búsqueda</a:t>
            </a:r>
          </a:p>
          <a:p>
            <a:r>
              <a:rPr lang="es-ES" sz="1400" b="1" dirty="0" smtClean="0">
                <a:latin typeface="Verdana" pitchFamily="34" charset="0"/>
              </a:rPr>
              <a:t>3 álbumes encontrados / 127 canciones encontradas</a:t>
            </a:r>
            <a:endParaRPr lang="es-ES" sz="1400" b="1" dirty="0">
              <a:latin typeface="Verdana" pitchFamily="34" charset="0"/>
            </a:endParaRPr>
          </a:p>
        </p:txBody>
      </p:sp>
      <p:sp>
        <p:nvSpPr>
          <p:cNvPr id="3" name="2 CuadroTexto"/>
          <p:cNvSpPr txBox="1"/>
          <p:nvPr/>
        </p:nvSpPr>
        <p:spPr>
          <a:xfrm>
            <a:off x="263466" y="2412939"/>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Álbumes</a:t>
            </a:r>
            <a:endParaRPr lang="es-ES" sz="1200" dirty="0">
              <a:solidFill>
                <a:schemeClr val="bg1"/>
              </a:solidFill>
              <a:latin typeface="Verdana" pitchFamily="34" charset="0"/>
            </a:endParaRPr>
          </a:p>
        </p:txBody>
      </p:sp>
      <p:sp>
        <p:nvSpPr>
          <p:cNvPr id="4" name="3 Rectángulo"/>
          <p:cNvSpPr/>
          <p:nvPr/>
        </p:nvSpPr>
        <p:spPr>
          <a:xfrm>
            <a:off x="263466" y="2689937"/>
            <a:ext cx="8580555" cy="900246"/>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336493" y="2771766"/>
            <a:ext cx="766771" cy="746324"/>
          </a:xfrm>
          <a:prstGeom prst="rect">
            <a:avLst/>
          </a:prstGeom>
          <a:noFill/>
          <a:ln w="9525">
            <a:noFill/>
            <a:miter lim="800000"/>
            <a:headEnd/>
            <a:tailEnd/>
          </a:ln>
          <a:effectLst/>
        </p:spPr>
      </p:pic>
      <p:sp>
        <p:nvSpPr>
          <p:cNvPr id="6" name="5 Rectángulo"/>
          <p:cNvSpPr/>
          <p:nvPr/>
        </p:nvSpPr>
        <p:spPr>
          <a:xfrm>
            <a:off x="1103264" y="2771766"/>
            <a:ext cx="1497035" cy="4762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000" b="1" dirty="0" err="1" smtClean="0">
                <a:solidFill>
                  <a:schemeClr val="tx1"/>
                </a:solidFill>
                <a:latin typeface="Verdana" pitchFamily="34" charset="0"/>
              </a:rPr>
              <a:t>Some</a:t>
            </a:r>
            <a:r>
              <a:rPr lang="es-ES" sz="1000" b="1" dirty="0" smtClean="0">
                <a:solidFill>
                  <a:schemeClr val="tx1"/>
                </a:solidFill>
                <a:latin typeface="Verdana" pitchFamily="34" charset="0"/>
              </a:rPr>
              <a:t> </a:t>
            </a:r>
            <a:r>
              <a:rPr lang="es-ES" sz="1000" b="1" dirty="0" err="1" smtClean="0">
                <a:solidFill>
                  <a:schemeClr val="tx1"/>
                </a:solidFill>
                <a:latin typeface="Verdana" pitchFamily="34" charset="0"/>
              </a:rPr>
              <a:t>Girls</a:t>
            </a:r>
            <a:endParaRPr lang="es-ES" sz="1000" b="1" dirty="0" smtClean="0">
              <a:solidFill>
                <a:schemeClr val="tx1"/>
              </a:solidFill>
              <a:latin typeface="Verdana" pitchFamily="34" charset="0"/>
            </a:endParaRPr>
          </a:p>
          <a:p>
            <a:r>
              <a:rPr lang="es-ES" sz="1000" dirty="0" err="1" smtClean="0">
                <a:solidFill>
                  <a:schemeClr val="tx1"/>
                </a:solidFill>
                <a:latin typeface="Verdana" pitchFamily="34" charset="0"/>
              </a:rPr>
              <a:t>The</a:t>
            </a:r>
            <a:r>
              <a:rPr lang="es-ES" sz="1000" dirty="0" smtClean="0">
                <a:solidFill>
                  <a:schemeClr val="tx1"/>
                </a:solidFill>
                <a:latin typeface="Verdana" pitchFamily="34" charset="0"/>
              </a:rPr>
              <a:t> </a:t>
            </a:r>
            <a:r>
              <a:rPr lang="es-ES" sz="1000" dirty="0" err="1" smtClean="0">
                <a:solidFill>
                  <a:schemeClr val="tx1"/>
                </a:solidFill>
                <a:latin typeface="Verdana" pitchFamily="34" charset="0"/>
              </a:rPr>
              <a:t>Rolling</a:t>
            </a:r>
            <a:r>
              <a:rPr lang="es-ES" sz="1000" dirty="0" smtClean="0">
                <a:solidFill>
                  <a:schemeClr val="tx1"/>
                </a:solidFill>
                <a:latin typeface="Verdana" pitchFamily="34" charset="0"/>
              </a:rPr>
              <a:t> </a:t>
            </a:r>
            <a:r>
              <a:rPr lang="es-ES" sz="1000" dirty="0" err="1" smtClean="0">
                <a:solidFill>
                  <a:schemeClr val="tx1"/>
                </a:solidFill>
                <a:latin typeface="Verdana" pitchFamily="34" charset="0"/>
              </a:rPr>
              <a:t>Stones</a:t>
            </a:r>
            <a:endParaRPr lang="es-ES" sz="1000" dirty="0" smtClean="0">
              <a:solidFill>
                <a:schemeClr val="tx1"/>
              </a:solidFill>
              <a:latin typeface="Verdana" pitchFamily="34" charset="0"/>
            </a:endParaRPr>
          </a:p>
          <a:p>
            <a:r>
              <a:rPr lang="es-ES" sz="1000" b="1" dirty="0" smtClean="0">
                <a:solidFill>
                  <a:schemeClr val="tx1"/>
                </a:solidFill>
                <a:latin typeface="Verdana" pitchFamily="34" charset="0"/>
              </a:rPr>
              <a:t>9,99 €</a:t>
            </a:r>
            <a:endParaRPr lang="es-ES" sz="1000" b="1" dirty="0">
              <a:solidFill>
                <a:schemeClr val="tx1"/>
              </a:solidFill>
              <a:latin typeface="Verdana" pitchFamily="34" charset="0"/>
            </a:endParaRPr>
          </a:p>
        </p:txBody>
      </p:sp>
      <p:sp>
        <p:nvSpPr>
          <p:cNvPr id="7" name="Rounded Rectangle 167">
            <a:hlinkClick r:id="rId4" action="ppaction://hlinksldjump"/>
          </p:cNvPr>
          <p:cNvSpPr/>
          <p:nvPr/>
        </p:nvSpPr>
        <p:spPr>
          <a:xfrm>
            <a:off x="1177881" y="3284526"/>
            <a:ext cx="1130314"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smtClean="0">
                <a:solidFill>
                  <a:schemeClr val="tx1"/>
                </a:solidFill>
                <a:latin typeface="Verdana" pitchFamily="34" charset="0"/>
              </a:rPr>
              <a:t>Comprar</a:t>
            </a:r>
            <a:endParaRPr lang="en-US" sz="1000" dirty="0">
              <a:solidFill>
                <a:schemeClr val="tx1"/>
              </a:solidFill>
              <a:latin typeface="Verdana" pitchFamily="34" charset="0"/>
            </a:endParaRPr>
          </a:p>
        </p:txBody>
      </p:sp>
      <p:graphicFrame>
        <p:nvGraphicFramePr>
          <p:cNvPr id="3075" name="Object 3"/>
          <p:cNvGraphicFramePr>
            <a:graphicFrameLocks noChangeAspect="1"/>
          </p:cNvGraphicFramePr>
          <p:nvPr/>
        </p:nvGraphicFramePr>
        <p:xfrm>
          <a:off x="2600299" y="2795777"/>
          <a:ext cx="722313" cy="722313"/>
        </p:xfrm>
        <a:graphic>
          <a:graphicData uri="http://schemas.openxmlformats.org/presentationml/2006/ole">
            <p:oleObj spid="_x0000_s3075" name="Visio" r:id="rId5" imgW="721752" imgH="721766" progId="Visio.Drawing.11">
              <p:link updateAutomatic="1"/>
            </p:oleObj>
          </a:graphicData>
        </a:graphic>
      </p:graphicFrame>
      <p:sp>
        <p:nvSpPr>
          <p:cNvPr id="9" name="8 Rectángulo"/>
          <p:cNvSpPr/>
          <p:nvPr/>
        </p:nvSpPr>
        <p:spPr>
          <a:xfrm>
            <a:off x="3322612" y="2771766"/>
            <a:ext cx="1497035" cy="4762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000" b="1" dirty="0" smtClean="0">
                <a:solidFill>
                  <a:schemeClr val="tx1"/>
                </a:solidFill>
                <a:latin typeface="Verdana" pitchFamily="34" charset="0"/>
              </a:rPr>
              <a:t>Otro álbum</a:t>
            </a:r>
          </a:p>
          <a:p>
            <a:r>
              <a:rPr lang="es-ES" sz="1000" dirty="0" smtClean="0">
                <a:solidFill>
                  <a:schemeClr val="tx1"/>
                </a:solidFill>
                <a:latin typeface="Verdana" pitchFamily="34" charset="0"/>
              </a:rPr>
              <a:t>Otro artista</a:t>
            </a:r>
          </a:p>
          <a:p>
            <a:r>
              <a:rPr lang="es-ES" sz="1000" b="1" dirty="0" smtClean="0">
                <a:solidFill>
                  <a:schemeClr val="tx1"/>
                </a:solidFill>
                <a:latin typeface="Verdana" pitchFamily="34" charset="0"/>
              </a:rPr>
              <a:t>9,99 €</a:t>
            </a:r>
            <a:endParaRPr lang="es-ES" sz="1000" b="1" dirty="0">
              <a:solidFill>
                <a:schemeClr val="tx1"/>
              </a:solidFill>
              <a:latin typeface="Verdana" pitchFamily="34" charset="0"/>
            </a:endParaRPr>
          </a:p>
        </p:txBody>
      </p:sp>
      <p:sp>
        <p:nvSpPr>
          <p:cNvPr id="10" name="Rounded Rectangle 167"/>
          <p:cNvSpPr/>
          <p:nvPr/>
        </p:nvSpPr>
        <p:spPr>
          <a:xfrm>
            <a:off x="3397229" y="3284526"/>
            <a:ext cx="1130314"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smtClean="0">
                <a:solidFill>
                  <a:schemeClr val="tx1"/>
                </a:solidFill>
                <a:latin typeface="Verdana" pitchFamily="34" charset="0"/>
              </a:rPr>
              <a:t>Comprar</a:t>
            </a:r>
            <a:endParaRPr lang="en-US" sz="1000" dirty="0">
              <a:solidFill>
                <a:schemeClr val="tx1"/>
              </a:solidFill>
              <a:latin typeface="Verdana" pitchFamily="34" charset="0"/>
            </a:endParaRPr>
          </a:p>
        </p:txBody>
      </p:sp>
      <p:sp>
        <p:nvSpPr>
          <p:cNvPr id="11" name="10 Rectángulo"/>
          <p:cNvSpPr/>
          <p:nvPr/>
        </p:nvSpPr>
        <p:spPr>
          <a:xfrm>
            <a:off x="5594364" y="2771766"/>
            <a:ext cx="1497035" cy="4762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000" b="1" dirty="0" smtClean="0">
                <a:solidFill>
                  <a:schemeClr val="tx1"/>
                </a:solidFill>
                <a:latin typeface="Verdana" pitchFamily="34" charset="0"/>
              </a:rPr>
              <a:t>Otro álbum</a:t>
            </a:r>
          </a:p>
          <a:p>
            <a:r>
              <a:rPr lang="es-ES" sz="1000" dirty="0" smtClean="0">
                <a:solidFill>
                  <a:schemeClr val="tx1"/>
                </a:solidFill>
                <a:latin typeface="Verdana" pitchFamily="34" charset="0"/>
              </a:rPr>
              <a:t>Otro artista</a:t>
            </a:r>
          </a:p>
          <a:p>
            <a:r>
              <a:rPr lang="es-ES" sz="1000" b="1" dirty="0" smtClean="0">
                <a:solidFill>
                  <a:schemeClr val="tx1"/>
                </a:solidFill>
                <a:latin typeface="Verdana" pitchFamily="34" charset="0"/>
              </a:rPr>
              <a:t>9,99 €</a:t>
            </a:r>
            <a:endParaRPr lang="es-ES" sz="1000" b="1" dirty="0">
              <a:solidFill>
                <a:schemeClr val="tx1"/>
              </a:solidFill>
              <a:latin typeface="Verdana" pitchFamily="34" charset="0"/>
            </a:endParaRPr>
          </a:p>
        </p:txBody>
      </p:sp>
      <p:sp>
        <p:nvSpPr>
          <p:cNvPr id="12" name="Rounded Rectangle 167"/>
          <p:cNvSpPr/>
          <p:nvPr/>
        </p:nvSpPr>
        <p:spPr>
          <a:xfrm>
            <a:off x="5668981" y="3284526"/>
            <a:ext cx="1130314"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smtClean="0">
                <a:solidFill>
                  <a:schemeClr val="tx1"/>
                </a:solidFill>
                <a:latin typeface="Verdana" pitchFamily="34" charset="0"/>
              </a:rPr>
              <a:t>Comprar</a:t>
            </a:r>
            <a:endParaRPr lang="en-US" sz="1000" dirty="0">
              <a:solidFill>
                <a:schemeClr val="tx1"/>
              </a:solidFill>
              <a:latin typeface="Verdana" pitchFamily="34" charset="0"/>
            </a:endParaRPr>
          </a:p>
        </p:txBody>
      </p:sp>
      <p:graphicFrame>
        <p:nvGraphicFramePr>
          <p:cNvPr id="13" name="Object 3"/>
          <p:cNvGraphicFramePr>
            <a:graphicFrameLocks noChangeAspect="1"/>
          </p:cNvGraphicFramePr>
          <p:nvPr/>
        </p:nvGraphicFramePr>
        <p:xfrm>
          <a:off x="4868077" y="2795777"/>
          <a:ext cx="722313" cy="722313"/>
        </p:xfrm>
        <a:graphic>
          <a:graphicData uri="http://schemas.openxmlformats.org/presentationml/2006/ole">
            <p:oleObj spid="_x0000_s3076" name="Visio" r:id="rId5" imgW="721752" imgH="721766" progId="Visio.Drawing.11">
              <p:link updateAutomatic="1"/>
            </p:oleObj>
          </a:graphicData>
        </a:graphic>
      </p:graphicFrame>
      <p:sp>
        <p:nvSpPr>
          <p:cNvPr id="14" name="13 CuadroTexto"/>
          <p:cNvSpPr txBox="1"/>
          <p:nvPr/>
        </p:nvSpPr>
        <p:spPr>
          <a:xfrm>
            <a:off x="237265" y="3772723"/>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Canciones</a:t>
            </a:r>
            <a:endParaRPr lang="es-ES" sz="1200" dirty="0">
              <a:solidFill>
                <a:schemeClr val="bg1"/>
              </a:solidFill>
              <a:latin typeface="Verdana" pitchFamily="34" charset="0"/>
            </a:endParaRPr>
          </a:p>
        </p:txBody>
      </p:sp>
      <p:sp>
        <p:nvSpPr>
          <p:cNvPr id="15" name="14 Rectángulo"/>
          <p:cNvSpPr/>
          <p:nvPr/>
        </p:nvSpPr>
        <p:spPr>
          <a:xfrm>
            <a:off x="237265" y="4049721"/>
            <a:ext cx="8580555" cy="2677656"/>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p:txBody>
      </p:sp>
      <p:pic>
        <p:nvPicPr>
          <p:cNvPr id="17" name="Picture 2"/>
          <p:cNvPicPr>
            <a:picLocks noChangeAspect="1" noChangeArrowheads="1"/>
          </p:cNvPicPr>
          <p:nvPr/>
        </p:nvPicPr>
        <p:blipFill>
          <a:blip r:embed="rId6" cstate="print"/>
          <a:srcRect l="35040" t="42421" r="3267" b="26341"/>
          <a:stretch>
            <a:fillRect/>
          </a:stretch>
        </p:blipFill>
        <p:spPr bwMode="auto">
          <a:xfrm>
            <a:off x="1249317" y="4065673"/>
            <a:ext cx="6645366" cy="2612984"/>
          </a:xfrm>
          <a:prstGeom prst="rect">
            <a:avLst/>
          </a:prstGeom>
          <a:noFill/>
          <a:ln w="9525">
            <a:noFill/>
            <a:miter lim="800000"/>
            <a:headEnd/>
            <a:tailEnd/>
          </a:ln>
          <a:effectLst/>
        </p:spPr>
      </p:pic>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53927" y="1858941"/>
            <a:ext cx="3788153" cy="523220"/>
          </a:xfrm>
          <a:prstGeom prst="rect">
            <a:avLst/>
          </a:prstGeom>
          <a:noFill/>
        </p:spPr>
        <p:txBody>
          <a:bodyPr wrap="none" rtlCol="0">
            <a:spAutoFit/>
          </a:bodyPr>
          <a:lstStyle/>
          <a:p>
            <a:r>
              <a:rPr lang="es-ES" sz="1600" b="1" dirty="0" smtClean="0">
                <a:latin typeface="Verdana" pitchFamily="34" charset="0"/>
              </a:rPr>
              <a:t>Conexión /Registro</a:t>
            </a:r>
          </a:p>
          <a:p>
            <a:r>
              <a:rPr lang="es-ES" sz="1200" dirty="0" smtClean="0">
                <a:latin typeface="Verdana" pitchFamily="34" charset="0"/>
              </a:rPr>
              <a:t>Debes estar registrado para realizar la compra</a:t>
            </a:r>
            <a:endParaRPr lang="es-ES" sz="1200" dirty="0">
              <a:latin typeface="Verdana" pitchFamily="34" charset="0"/>
            </a:endParaRPr>
          </a:p>
        </p:txBody>
      </p:sp>
      <p:sp>
        <p:nvSpPr>
          <p:cNvPr id="3" name="2 CuadroTexto"/>
          <p:cNvSpPr txBox="1"/>
          <p:nvPr/>
        </p:nvSpPr>
        <p:spPr>
          <a:xfrm>
            <a:off x="263466" y="2412939"/>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Usuario registrado</a:t>
            </a:r>
            <a:endParaRPr lang="es-ES" sz="1200" dirty="0">
              <a:solidFill>
                <a:schemeClr val="bg1"/>
              </a:solidFill>
              <a:latin typeface="Verdana" pitchFamily="34" charset="0"/>
            </a:endParaRPr>
          </a:p>
        </p:txBody>
      </p:sp>
      <p:sp>
        <p:nvSpPr>
          <p:cNvPr id="4" name="3 Rectángulo"/>
          <p:cNvSpPr/>
          <p:nvPr/>
        </p:nvSpPr>
        <p:spPr>
          <a:xfrm>
            <a:off x="263466" y="2689937"/>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r>
              <a:rPr lang="es-ES" sz="1050" dirty="0" smtClean="0">
                <a:solidFill>
                  <a:schemeClr val="tx1"/>
                </a:solidFill>
                <a:latin typeface="Verdana" pitchFamily="34" charset="0"/>
              </a:rPr>
              <a:t>L</a:t>
            </a:r>
          </a:p>
          <a:p>
            <a:endParaRPr lang="es-ES" sz="1050" dirty="0" smtClean="0">
              <a:solidFill>
                <a:schemeClr val="tx1"/>
              </a:solidFill>
              <a:latin typeface="Verdana" pitchFamily="34" charset="0"/>
            </a:endParaRPr>
          </a:p>
        </p:txBody>
      </p:sp>
      <p:sp>
        <p:nvSpPr>
          <p:cNvPr id="14" name="13 CuadroTexto"/>
          <p:cNvSpPr txBox="1"/>
          <p:nvPr/>
        </p:nvSpPr>
        <p:spPr>
          <a:xfrm>
            <a:off x="263466" y="2662227"/>
            <a:ext cx="2244525" cy="246221"/>
          </a:xfrm>
          <a:prstGeom prst="rect">
            <a:avLst/>
          </a:prstGeom>
          <a:noFill/>
        </p:spPr>
        <p:txBody>
          <a:bodyPr wrap="none" rtlCol="0">
            <a:spAutoFit/>
          </a:bodyPr>
          <a:lstStyle/>
          <a:p>
            <a:r>
              <a:rPr lang="es-ES" sz="1000" dirty="0" smtClean="0">
                <a:latin typeface="Verdana" pitchFamily="34" charset="0"/>
              </a:rPr>
              <a:t>Dirección de correo electrónico:</a:t>
            </a:r>
            <a:endParaRPr lang="es-ES" sz="1000" dirty="0">
              <a:latin typeface="Verdana" pitchFamily="34" charset="0"/>
            </a:endParaRPr>
          </a:p>
        </p:txBody>
      </p:sp>
      <p:sp>
        <p:nvSpPr>
          <p:cNvPr id="15" name="Rectangle 141"/>
          <p:cNvSpPr/>
          <p:nvPr/>
        </p:nvSpPr>
        <p:spPr>
          <a:xfrm>
            <a:off x="336492" y="2908448"/>
            <a:ext cx="2957553"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16" name="15 CuadroTexto"/>
          <p:cNvSpPr txBox="1"/>
          <p:nvPr/>
        </p:nvSpPr>
        <p:spPr>
          <a:xfrm>
            <a:off x="263466" y="3136896"/>
            <a:ext cx="978153" cy="246221"/>
          </a:xfrm>
          <a:prstGeom prst="rect">
            <a:avLst/>
          </a:prstGeom>
          <a:noFill/>
        </p:spPr>
        <p:txBody>
          <a:bodyPr wrap="none" rtlCol="0">
            <a:spAutoFit/>
          </a:bodyPr>
          <a:lstStyle/>
          <a:p>
            <a:r>
              <a:rPr lang="es-ES" sz="1000" dirty="0" smtClean="0">
                <a:latin typeface="Verdana" pitchFamily="34" charset="0"/>
              </a:rPr>
              <a:t>Contraseña:</a:t>
            </a:r>
            <a:endParaRPr lang="es-ES" sz="1000" dirty="0">
              <a:latin typeface="Verdana" pitchFamily="34" charset="0"/>
            </a:endParaRPr>
          </a:p>
        </p:txBody>
      </p:sp>
      <p:sp>
        <p:nvSpPr>
          <p:cNvPr id="17" name="Rectangle 141"/>
          <p:cNvSpPr/>
          <p:nvPr/>
        </p:nvSpPr>
        <p:spPr>
          <a:xfrm>
            <a:off x="336492" y="3383117"/>
            <a:ext cx="2957553"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18" name="Rounded Rectangle 167"/>
          <p:cNvSpPr/>
          <p:nvPr/>
        </p:nvSpPr>
        <p:spPr>
          <a:xfrm>
            <a:off x="3441685" y="3373606"/>
            <a:ext cx="1093801"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a:solidFill>
                  <a:schemeClr val="tx1"/>
                </a:solidFill>
                <a:latin typeface="Verdana" pitchFamily="34" charset="0"/>
              </a:rPr>
              <a:t>Conectarse</a:t>
            </a:r>
            <a:endParaRPr lang="en-US" sz="1000" dirty="0">
              <a:solidFill>
                <a:schemeClr val="tx1"/>
              </a:solidFill>
              <a:latin typeface="Verdana" pitchFamily="34" charset="0"/>
            </a:endParaRPr>
          </a:p>
        </p:txBody>
      </p:sp>
      <p:sp>
        <p:nvSpPr>
          <p:cNvPr id="19" name="18 CuadroTexto"/>
          <p:cNvSpPr txBox="1"/>
          <p:nvPr/>
        </p:nvSpPr>
        <p:spPr>
          <a:xfrm>
            <a:off x="245208" y="3903669"/>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Nuevo usuario</a:t>
            </a:r>
            <a:endParaRPr lang="es-ES" sz="1200" dirty="0">
              <a:solidFill>
                <a:schemeClr val="bg1"/>
              </a:solidFill>
              <a:latin typeface="Verdana" pitchFamily="34" charset="0"/>
            </a:endParaRPr>
          </a:p>
        </p:txBody>
      </p:sp>
      <p:sp>
        <p:nvSpPr>
          <p:cNvPr id="20" name="19 Rectángulo"/>
          <p:cNvSpPr/>
          <p:nvPr/>
        </p:nvSpPr>
        <p:spPr>
          <a:xfrm>
            <a:off x="245208" y="4180667"/>
            <a:ext cx="8580555" cy="2516073"/>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21" name="20 CuadroTexto"/>
          <p:cNvSpPr txBox="1"/>
          <p:nvPr/>
        </p:nvSpPr>
        <p:spPr>
          <a:xfrm>
            <a:off x="245208" y="4633929"/>
            <a:ext cx="2244525" cy="246221"/>
          </a:xfrm>
          <a:prstGeom prst="rect">
            <a:avLst/>
          </a:prstGeom>
          <a:noFill/>
        </p:spPr>
        <p:txBody>
          <a:bodyPr wrap="none" rtlCol="0">
            <a:spAutoFit/>
          </a:bodyPr>
          <a:lstStyle/>
          <a:p>
            <a:r>
              <a:rPr lang="es-ES" sz="1000" dirty="0" smtClean="0">
                <a:latin typeface="Verdana" pitchFamily="34" charset="0"/>
              </a:rPr>
              <a:t>Dirección de correo electrónico:</a:t>
            </a:r>
            <a:endParaRPr lang="es-ES" sz="1000" dirty="0">
              <a:latin typeface="Verdana" pitchFamily="34" charset="0"/>
            </a:endParaRPr>
          </a:p>
        </p:txBody>
      </p:sp>
      <p:sp>
        <p:nvSpPr>
          <p:cNvPr id="22" name="Rectangle 141"/>
          <p:cNvSpPr/>
          <p:nvPr/>
        </p:nvSpPr>
        <p:spPr>
          <a:xfrm>
            <a:off x="318234" y="4900587"/>
            <a:ext cx="2957553"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23" name="22 CuadroTexto"/>
          <p:cNvSpPr txBox="1"/>
          <p:nvPr/>
        </p:nvSpPr>
        <p:spPr>
          <a:xfrm>
            <a:off x="3622662" y="4627626"/>
            <a:ext cx="978153" cy="246221"/>
          </a:xfrm>
          <a:prstGeom prst="rect">
            <a:avLst/>
          </a:prstGeom>
          <a:noFill/>
        </p:spPr>
        <p:txBody>
          <a:bodyPr wrap="none" rtlCol="0">
            <a:spAutoFit/>
          </a:bodyPr>
          <a:lstStyle/>
          <a:p>
            <a:r>
              <a:rPr lang="es-ES" sz="1000" dirty="0" smtClean="0">
                <a:latin typeface="Verdana" pitchFamily="34" charset="0"/>
              </a:rPr>
              <a:t>Contraseña:</a:t>
            </a:r>
            <a:endParaRPr lang="es-ES" sz="1000" dirty="0">
              <a:latin typeface="Verdana" pitchFamily="34" charset="0"/>
            </a:endParaRPr>
          </a:p>
        </p:txBody>
      </p:sp>
      <p:sp>
        <p:nvSpPr>
          <p:cNvPr id="24" name="Rectangle 141"/>
          <p:cNvSpPr/>
          <p:nvPr/>
        </p:nvSpPr>
        <p:spPr>
          <a:xfrm>
            <a:off x="3695688" y="4873847"/>
            <a:ext cx="2957553"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25" name="Rounded Rectangle 167">
            <a:hlinkClick r:id="rId3" action="ppaction://hlinksldjump"/>
          </p:cNvPr>
          <p:cNvSpPr/>
          <p:nvPr/>
        </p:nvSpPr>
        <p:spPr>
          <a:xfrm>
            <a:off x="336492" y="6245248"/>
            <a:ext cx="1093801"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000" dirty="0" err="1" smtClean="0">
                <a:solidFill>
                  <a:schemeClr val="tx1"/>
                </a:solidFill>
                <a:latin typeface="Verdana" pitchFamily="34" charset="0"/>
              </a:rPr>
              <a:t>Aceptar</a:t>
            </a:r>
            <a:endParaRPr lang="en-US" sz="1000" dirty="0">
              <a:solidFill>
                <a:schemeClr val="tx1"/>
              </a:solidFill>
              <a:latin typeface="Verdana" pitchFamily="34" charset="0"/>
            </a:endParaRPr>
          </a:p>
        </p:txBody>
      </p:sp>
      <p:sp>
        <p:nvSpPr>
          <p:cNvPr id="26" name="25 CuadroTexto"/>
          <p:cNvSpPr txBox="1"/>
          <p:nvPr/>
        </p:nvSpPr>
        <p:spPr>
          <a:xfrm>
            <a:off x="245208" y="4152957"/>
            <a:ext cx="753732" cy="246221"/>
          </a:xfrm>
          <a:prstGeom prst="rect">
            <a:avLst/>
          </a:prstGeom>
          <a:noFill/>
        </p:spPr>
        <p:txBody>
          <a:bodyPr wrap="none" rtlCol="0">
            <a:spAutoFit/>
          </a:bodyPr>
          <a:lstStyle/>
          <a:p>
            <a:r>
              <a:rPr lang="es-ES" sz="1000" dirty="0" smtClean="0">
                <a:latin typeface="Verdana" pitchFamily="34" charset="0"/>
              </a:rPr>
              <a:t>Nombre:</a:t>
            </a:r>
            <a:endParaRPr lang="es-ES" sz="1000" dirty="0">
              <a:latin typeface="Verdana" pitchFamily="34" charset="0"/>
            </a:endParaRPr>
          </a:p>
        </p:txBody>
      </p:sp>
      <p:sp>
        <p:nvSpPr>
          <p:cNvPr id="27" name="Rectangle 141"/>
          <p:cNvSpPr/>
          <p:nvPr/>
        </p:nvSpPr>
        <p:spPr>
          <a:xfrm>
            <a:off x="318234" y="4419615"/>
            <a:ext cx="2318577" cy="208011"/>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28" name="27 CuadroTexto"/>
          <p:cNvSpPr txBox="1"/>
          <p:nvPr/>
        </p:nvSpPr>
        <p:spPr>
          <a:xfrm>
            <a:off x="2782863" y="4146654"/>
            <a:ext cx="819455" cy="246221"/>
          </a:xfrm>
          <a:prstGeom prst="rect">
            <a:avLst/>
          </a:prstGeom>
          <a:noFill/>
        </p:spPr>
        <p:txBody>
          <a:bodyPr wrap="none" rtlCol="0">
            <a:spAutoFit/>
          </a:bodyPr>
          <a:lstStyle/>
          <a:p>
            <a:r>
              <a:rPr lang="es-ES" sz="1000" dirty="0" smtClean="0">
                <a:latin typeface="Verdana" pitchFamily="34" charset="0"/>
              </a:rPr>
              <a:t>Apellidos:</a:t>
            </a:r>
            <a:endParaRPr lang="es-ES" sz="1000" dirty="0">
              <a:latin typeface="Verdana" pitchFamily="34" charset="0"/>
            </a:endParaRPr>
          </a:p>
        </p:txBody>
      </p:sp>
      <p:sp>
        <p:nvSpPr>
          <p:cNvPr id="29" name="Rectangle 141"/>
          <p:cNvSpPr/>
          <p:nvPr/>
        </p:nvSpPr>
        <p:spPr>
          <a:xfrm>
            <a:off x="2855889" y="4392875"/>
            <a:ext cx="2957553"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30" name="29 CuadroTexto"/>
          <p:cNvSpPr txBox="1"/>
          <p:nvPr/>
        </p:nvSpPr>
        <p:spPr>
          <a:xfrm>
            <a:off x="5886468" y="4122747"/>
            <a:ext cx="1576072" cy="246221"/>
          </a:xfrm>
          <a:prstGeom prst="rect">
            <a:avLst/>
          </a:prstGeom>
          <a:noFill/>
        </p:spPr>
        <p:txBody>
          <a:bodyPr wrap="none" rtlCol="0">
            <a:spAutoFit/>
          </a:bodyPr>
          <a:lstStyle/>
          <a:p>
            <a:r>
              <a:rPr lang="es-ES" sz="1000" dirty="0" smtClean="0">
                <a:latin typeface="Verdana" pitchFamily="34" charset="0"/>
              </a:rPr>
              <a:t>Fecha de nacimiento:</a:t>
            </a:r>
            <a:endParaRPr lang="es-ES" sz="1000" dirty="0">
              <a:latin typeface="Verdana" pitchFamily="34" charset="0"/>
            </a:endParaRPr>
          </a:p>
        </p:txBody>
      </p:sp>
      <p:sp>
        <p:nvSpPr>
          <p:cNvPr id="31" name="30 CuadroTexto"/>
          <p:cNvSpPr txBox="1"/>
          <p:nvPr/>
        </p:nvSpPr>
        <p:spPr>
          <a:xfrm>
            <a:off x="5886468" y="4351195"/>
            <a:ext cx="453970" cy="246221"/>
          </a:xfrm>
          <a:prstGeom prst="rect">
            <a:avLst/>
          </a:prstGeom>
          <a:noFill/>
        </p:spPr>
        <p:txBody>
          <a:bodyPr wrap="none" rtlCol="0">
            <a:spAutoFit/>
          </a:bodyPr>
          <a:lstStyle/>
          <a:p>
            <a:r>
              <a:rPr lang="es-ES" sz="1000" dirty="0" smtClean="0">
                <a:latin typeface="Verdana" pitchFamily="34" charset="0"/>
              </a:rPr>
              <a:t>Día:</a:t>
            </a:r>
            <a:endParaRPr lang="es-ES" sz="1000" dirty="0">
              <a:latin typeface="Verdana" pitchFamily="34" charset="0"/>
            </a:endParaRPr>
          </a:p>
        </p:txBody>
      </p:sp>
      <p:grpSp>
        <p:nvGrpSpPr>
          <p:cNvPr id="32" name="Group 136"/>
          <p:cNvGrpSpPr/>
          <p:nvPr/>
        </p:nvGrpSpPr>
        <p:grpSpPr>
          <a:xfrm>
            <a:off x="6254774" y="4378338"/>
            <a:ext cx="288928" cy="214314"/>
            <a:chOff x="2357422" y="6072206"/>
            <a:chExt cx="288928" cy="214314"/>
          </a:xfrm>
        </p:grpSpPr>
        <p:sp>
          <p:nvSpPr>
            <p:cNvPr id="33" name="Rectangle 134"/>
            <p:cNvSpPr/>
            <p:nvPr/>
          </p:nvSpPr>
          <p:spPr>
            <a:xfrm>
              <a:off x="2357422" y="6072206"/>
              <a:ext cx="288928"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tx1"/>
                  </a:solidFill>
                </a:rPr>
                <a:t>1</a:t>
              </a:r>
              <a:endParaRPr lang="en-US" sz="1100" dirty="0">
                <a:solidFill>
                  <a:schemeClr val="tx1"/>
                </a:solidFill>
              </a:endParaRPr>
            </a:p>
          </p:txBody>
        </p:sp>
        <p:sp>
          <p:nvSpPr>
            <p:cNvPr id="34" name="Right Triangle 135"/>
            <p:cNvSpPr/>
            <p:nvPr/>
          </p:nvSpPr>
          <p:spPr>
            <a:xfrm rot="18900000">
              <a:off x="2584185"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34 CuadroTexto"/>
          <p:cNvSpPr txBox="1"/>
          <p:nvPr/>
        </p:nvSpPr>
        <p:spPr>
          <a:xfrm>
            <a:off x="6507189" y="4341825"/>
            <a:ext cx="494046" cy="246221"/>
          </a:xfrm>
          <a:prstGeom prst="rect">
            <a:avLst/>
          </a:prstGeom>
          <a:noFill/>
        </p:spPr>
        <p:txBody>
          <a:bodyPr wrap="none" rtlCol="0">
            <a:spAutoFit/>
          </a:bodyPr>
          <a:lstStyle/>
          <a:p>
            <a:r>
              <a:rPr lang="es-ES" sz="1000" dirty="0" smtClean="0">
                <a:latin typeface="Verdana" pitchFamily="34" charset="0"/>
              </a:rPr>
              <a:t>Mes:</a:t>
            </a:r>
            <a:endParaRPr lang="es-ES" sz="1000" dirty="0">
              <a:latin typeface="Verdana" pitchFamily="34" charset="0"/>
            </a:endParaRPr>
          </a:p>
        </p:txBody>
      </p:sp>
      <p:grpSp>
        <p:nvGrpSpPr>
          <p:cNvPr id="36" name="Group 136"/>
          <p:cNvGrpSpPr/>
          <p:nvPr/>
        </p:nvGrpSpPr>
        <p:grpSpPr>
          <a:xfrm>
            <a:off x="6912008" y="4368968"/>
            <a:ext cx="727084" cy="214314"/>
            <a:chOff x="2357422" y="6072206"/>
            <a:chExt cx="727084" cy="214314"/>
          </a:xfrm>
        </p:grpSpPr>
        <p:sp>
          <p:nvSpPr>
            <p:cNvPr id="37" name="Rectangle 134"/>
            <p:cNvSpPr/>
            <p:nvPr/>
          </p:nvSpPr>
          <p:spPr>
            <a:xfrm>
              <a:off x="2357422" y="6072206"/>
              <a:ext cx="727084"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err="1" smtClean="0">
                  <a:solidFill>
                    <a:schemeClr val="tx1"/>
                  </a:solidFill>
                </a:rPr>
                <a:t>Enero</a:t>
              </a:r>
              <a:endParaRPr lang="en-US" sz="1100" dirty="0">
                <a:solidFill>
                  <a:schemeClr val="tx1"/>
                </a:solidFill>
              </a:endParaRPr>
            </a:p>
          </p:txBody>
        </p:sp>
        <p:sp>
          <p:nvSpPr>
            <p:cNvPr id="38" name="Right Triangle 135"/>
            <p:cNvSpPr/>
            <p:nvPr/>
          </p:nvSpPr>
          <p:spPr>
            <a:xfrm rot="18900000">
              <a:off x="2912607"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38 CuadroTexto"/>
          <p:cNvSpPr txBox="1"/>
          <p:nvPr/>
        </p:nvSpPr>
        <p:spPr>
          <a:xfrm>
            <a:off x="7586408" y="4341825"/>
            <a:ext cx="490840" cy="246221"/>
          </a:xfrm>
          <a:prstGeom prst="rect">
            <a:avLst/>
          </a:prstGeom>
          <a:noFill/>
        </p:spPr>
        <p:txBody>
          <a:bodyPr wrap="none" rtlCol="0">
            <a:spAutoFit/>
          </a:bodyPr>
          <a:lstStyle/>
          <a:p>
            <a:r>
              <a:rPr lang="es-ES" sz="1000" dirty="0" smtClean="0">
                <a:latin typeface="Verdana" pitchFamily="34" charset="0"/>
              </a:rPr>
              <a:t>Año:</a:t>
            </a:r>
            <a:endParaRPr lang="es-ES" sz="1000" dirty="0">
              <a:latin typeface="Verdana" pitchFamily="34" charset="0"/>
            </a:endParaRPr>
          </a:p>
        </p:txBody>
      </p:sp>
      <p:grpSp>
        <p:nvGrpSpPr>
          <p:cNvPr id="40" name="Group 136"/>
          <p:cNvGrpSpPr/>
          <p:nvPr/>
        </p:nvGrpSpPr>
        <p:grpSpPr>
          <a:xfrm>
            <a:off x="7970885" y="4368968"/>
            <a:ext cx="727084" cy="214314"/>
            <a:chOff x="2357422" y="6072206"/>
            <a:chExt cx="727084" cy="214314"/>
          </a:xfrm>
        </p:grpSpPr>
        <p:sp>
          <p:nvSpPr>
            <p:cNvPr id="41" name="Rectangle 134"/>
            <p:cNvSpPr/>
            <p:nvPr/>
          </p:nvSpPr>
          <p:spPr>
            <a:xfrm>
              <a:off x="2357422" y="6072206"/>
              <a:ext cx="727084"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tx1"/>
                  </a:solidFill>
                </a:rPr>
                <a:t>1970</a:t>
              </a:r>
              <a:endParaRPr lang="en-US" sz="1100" dirty="0">
                <a:solidFill>
                  <a:schemeClr val="tx1"/>
                </a:solidFill>
              </a:endParaRPr>
            </a:p>
          </p:txBody>
        </p:sp>
        <p:sp>
          <p:nvSpPr>
            <p:cNvPr id="42" name="Right Triangle 135"/>
            <p:cNvSpPr/>
            <p:nvPr/>
          </p:nvSpPr>
          <p:spPr>
            <a:xfrm rot="18900000">
              <a:off x="2912607"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42 CuadroTexto"/>
          <p:cNvSpPr txBox="1"/>
          <p:nvPr/>
        </p:nvSpPr>
        <p:spPr>
          <a:xfrm>
            <a:off x="207576" y="5227507"/>
            <a:ext cx="702436" cy="246221"/>
          </a:xfrm>
          <a:prstGeom prst="rect">
            <a:avLst/>
          </a:prstGeom>
          <a:noFill/>
        </p:spPr>
        <p:txBody>
          <a:bodyPr wrap="none" rtlCol="0">
            <a:spAutoFit/>
          </a:bodyPr>
          <a:lstStyle/>
          <a:p>
            <a:r>
              <a:rPr lang="es-ES" sz="1000" dirty="0" smtClean="0">
                <a:latin typeface="Verdana" pitchFamily="34" charset="0"/>
              </a:rPr>
              <a:t>Tarjeta:</a:t>
            </a:r>
            <a:endParaRPr lang="es-ES" sz="1000" dirty="0">
              <a:latin typeface="Verdana" pitchFamily="34" charset="0"/>
            </a:endParaRPr>
          </a:p>
        </p:txBody>
      </p:sp>
      <p:grpSp>
        <p:nvGrpSpPr>
          <p:cNvPr id="44" name="Group 136"/>
          <p:cNvGrpSpPr/>
          <p:nvPr/>
        </p:nvGrpSpPr>
        <p:grpSpPr>
          <a:xfrm>
            <a:off x="850850" y="5254650"/>
            <a:ext cx="727084" cy="214314"/>
            <a:chOff x="2357422" y="6072206"/>
            <a:chExt cx="727084" cy="214314"/>
          </a:xfrm>
        </p:grpSpPr>
        <p:sp>
          <p:nvSpPr>
            <p:cNvPr id="45" name="Rectangle 134"/>
            <p:cNvSpPr/>
            <p:nvPr/>
          </p:nvSpPr>
          <p:spPr>
            <a:xfrm>
              <a:off x="2357422" y="6072206"/>
              <a:ext cx="727084"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tx1"/>
                  </a:solidFill>
                </a:rPr>
                <a:t>Visa</a:t>
              </a:r>
              <a:endParaRPr lang="en-US" sz="1100" dirty="0">
                <a:solidFill>
                  <a:schemeClr val="tx1"/>
                </a:solidFill>
              </a:endParaRPr>
            </a:p>
          </p:txBody>
        </p:sp>
        <p:sp>
          <p:nvSpPr>
            <p:cNvPr id="46" name="Right Triangle 135"/>
            <p:cNvSpPr/>
            <p:nvPr/>
          </p:nvSpPr>
          <p:spPr>
            <a:xfrm rot="18900000">
              <a:off x="2912607"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46 CuadroTexto"/>
          <p:cNvSpPr txBox="1"/>
          <p:nvPr/>
        </p:nvSpPr>
        <p:spPr>
          <a:xfrm>
            <a:off x="1804710" y="5227507"/>
            <a:ext cx="1435008" cy="246221"/>
          </a:xfrm>
          <a:prstGeom prst="rect">
            <a:avLst/>
          </a:prstGeom>
          <a:noFill/>
        </p:spPr>
        <p:txBody>
          <a:bodyPr wrap="square" rtlCol="0">
            <a:spAutoFit/>
          </a:bodyPr>
          <a:lstStyle/>
          <a:p>
            <a:r>
              <a:rPr lang="es-ES" sz="1000" dirty="0" smtClean="0">
                <a:latin typeface="Verdana" pitchFamily="34" charset="0"/>
              </a:rPr>
              <a:t>Número de tarjeta:</a:t>
            </a:r>
            <a:endParaRPr lang="es-ES" sz="1000" dirty="0">
              <a:latin typeface="Verdana" pitchFamily="34" charset="0"/>
            </a:endParaRPr>
          </a:p>
        </p:txBody>
      </p:sp>
      <p:sp>
        <p:nvSpPr>
          <p:cNvPr id="48" name="Rectangle 141"/>
          <p:cNvSpPr/>
          <p:nvPr/>
        </p:nvSpPr>
        <p:spPr>
          <a:xfrm>
            <a:off x="3147993" y="5227507"/>
            <a:ext cx="1935189"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49" name="48 CuadroTexto"/>
          <p:cNvSpPr txBox="1"/>
          <p:nvPr/>
        </p:nvSpPr>
        <p:spPr>
          <a:xfrm>
            <a:off x="5127393" y="5218137"/>
            <a:ext cx="1435008" cy="246221"/>
          </a:xfrm>
          <a:prstGeom prst="rect">
            <a:avLst/>
          </a:prstGeom>
          <a:noFill/>
        </p:spPr>
        <p:txBody>
          <a:bodyPr wrap="square" rtlCol="0">
            <a:spAutoFit/>
          </a:bodyPr>
          <a:lstStyle/>
          <a:p>
            <a:r>
              <a:rPr lang="es-ES" sz="1000" dirty="0" smtClean="0">
                <a:latin typeface="Verdana" pitchFamily="34" charset="0"/>
              </a:rPr>
              <a:t>Titular:</a:t>
            </a:r>
            <a:endParaRPr lang="es-ES" sz="1000" dirty="0">
              <a:latin typeface="Verdana" pitchFamily="34" charset="0"/>
            </a:endParaRPr>
          </a:p>
        </p:txBody>
      </p:sp>
      <p:sp>
        <p:nvSpPr>
          <p:cNvPr id="50" name="Rectangle 141"/>
          <p:cNvSpPr/>
          <p:nvPr/>
        </p:nvSpPr>
        <p:spPr>
          <a:xfrm>
            <a:off x="5703903" y="5218137"/>
            <a:ext cx="2994066"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a:solidFill>
                <a:schemeClr val="tx1"/>
              </a:solidFill>
            </a:endParaRPr>
          </a:p>
        </p:txBody>
      </p:sp>
      <p:sp>
        <p:nvSpPr>
          <p:cNvPr id="51" name="50 CuadroTexto"/>
          <p:cNvSpPr txBox="1"/>
          <p:nvPr/>
        </p:nvSpPr>
        <p:spPr>
          <a:xfrm>
            <a:off x="1139778" y="5692806"/>
            <a:ext cx="494046" cy="246221"/>
          </a:xfrm>
          <a:prstGeom prst="rect">
            <a:avLst/>
          </a:prstGeom>
          <a:noFill/>
        </p:spPr>
        <p:txBody>
          <a:bodyPr wrap="none" rtlCol="0">
            <a:spAutoFit/>
          </a:bodyPr>
          <a:lstStyle/>
          <a:p>
            <a:r>
              <a:rPr lang="es-ES" sz="1000" dirty="0" smtClean="0">
                <a:latin typeface="Verdana" pitchFamily="34" charset="0"/>
              </a:rPr>
              <a:t>Mes:</a:t>
            </a:r>
            <a:endParaRPr lang="es-ES" sz="1000" dirty="0">
              <a:latin typeface="Verdana" pitchFamily="34" charset="0"/>
            </a:endParaRPr>
          </a:p>
        </p:txBody>
      </p:sp>
      <p:grpSp>
        <p:nvGrpSpPr>
          <p:cNvPr id="52" name="Group 136"/>
          <p:cNvGrpSpPr/>
          <p:nvPr/>
        </p:nvGrpSpPr>
        <p:grpSpPr>
          <a:xfrm>
            <a:off x="1544597" y="5719949"/>
            <a:ext cx="727084" cy="214314"/>
            <a:chOff x="2357422" y="6072206"/>
            <a:chExt cx="727084" cy="214314"/>
          </a:xfrm>
        </p:grpSpPr>
        <p:sp>
          <p:nvSpPr>
            <p:cNvPr id="53" name="Rectangle 134"/>
            <p:cNvSpPr/>
            <p:nvPr/>
          </p:nvSpPr>
          <p:spPr>
            <a:xfrm>
              <a:off x="2357422" y="6072206"/>
              <a:ext cx="727084"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err="1" smtClean="0">
                  <a:solidFill>
                    <a:schemeClr val="tx1"/>
                  </a:solidFill>
                </a:rPr>
                <a:t>Enero</a:t>
              </a:r>
              <a:endParaRPr lang="en-US" sz="1100" dirty="0">
                <a:solidFill>
                  <a:schemeClr val="tx1"/>
                </a:solidFill>
              </a:endParaRPr>
            </a:p>
          </p:txBody>
        </p:sp>
        <p:sp>
          <p:nvSpPr>
            <p:cNvPr id="54" name="Right Triangle 135"/>
            <p:cNvSpPr/>
            <p:nvPr/>
          </p:nvSpPr>
          <p:spPr>
            <a:xfrm rot="18900000">
              <a:off x="2912607"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54 CuadroTexto"/>
          <p:cNvSpPr txBox="1"/>
          <p:nvPr/>
        </p:nvSpPr>
        <p:spPr>
          <a:xfrm>
            <a:off x="2218997" y="5692806"/>
            <a:ext cx="490840" cy="246221"/>
          </a:xfrm>
          <a:prstGeom prst="rect">
            <a:avLst/>
          </a:prstGeom>
          <a:noFill/>
        </p:spPr>
        <p:txBody>
          <a:bodyPr wrap="none" rtlCol="0">
            <a:spAutoFit/>
          </a:bodyPr>
          <a:lstStyle/>
          <a:p>
            <a:r>
              <a:rPr lang="es-ES" sz="1000" dirty="0" smtClean="0">
                <a:latin typeface="Verdana" pitchFamily="34" charset="0"/>
              </a:rPr>
              <a:t>Año:</a:t>
            </a:r>
            <a:endParaRPr lang="es-ES" sz="1000" dirty="0">
              <a:latin typeface="Verdana" pitchFamily="34" charset="0"/>
            </a:endParaRPr>
          </a:p>
        </p:txBody>
      </p:sp>
      <p:grpSp>
        <p:nvGrpSpPr>
          <p:cNvPr id="56" name="Group 136"/>
          <p:cNvGrpSpPr/>
          <p:nvPr/>
        </p:nvGrpSpPr>
        <p:grpSpPr>
          <a:xfrm>
            <a:off x="2603474" y="5719949"/>
            <a:ext cx="727084" cy="214314"/>
            <a:chOff x="2357422" y="6072206"/>
            <a:chExt cx="727084" cy="214314"/>
          </a:xfrm>
        </p:grpSpPr>
        <p:sp>
          <p:nvSpPr>
            <p:cNvPr id="57" name="Rectangle 134"/>
            <p:cNvSpPr/>
            <p:nvPr/>
          </p:nvSpPr>
          <p:spPr>
            <a:xfrm>
              <a:off x="2357422" y="6072206"/>
              <a:ext cx="727084" cy="214314"/>
            </a:xfrm>
            <a:prstGeom prst="rect">
              <a:avLst/>
            </a:prstGeom>
            <a:solidFill>
              <a:srgbClr val="FF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tx1"/>
                  </a:solidFill>
                </a:rPr>
                <a:t>1970</a:t>
              </a:r>
              <a:endParaRPr lang="en-US" sz="1100" dirty="0">
                <a:solidFill>
                  <a:schemeClr val="tx1"/>
                </a:solidFill>
              </a:endParaRPr>
            </a:p>
          </p:txBody>
        </p:sp>
        <p:sp>
          <p:nvSpPr>
            <p:cNvPr id="58" name="Right Triangle 135"/>
            <p:cNvSpPr/>
            <p:nvPr/>
          </p:nvSpPr>
          <p:spPr>
            <a:xfrm rot="18900000">
              <a:off x="2912607" y="6138811"/>
              <a:ext cx="51499" cy="51499"/>
            </a:xfrm>
            <a:prstGeom prst="r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58 CuadroTexto"/>
          <p:cNvSpPr txBox="1"/>
          <p:nvPr/>
        </p:nvSpPr>
        <p:spPr>
          <a:xfrm>
            <a:off x="226953" y="5702176"/>
            <a:ext cx="1034257" cy="246221"/>
          </a:xfrm>
          <a:prstGeom prst="rect">
            <a:avLst/>
          </a:prstGeom>
          <a:noFill/>
        </p:spPr>
        <p:txBody>
          <a:bodyPr wrap="none" rtlCol="0">
            <a:spAutoFit/>
          </a:bodyPr>
          <a:lstStyle/>
          <a:p>
            <a:r>
              <a:rPr lang="es-ES" sz="1000" dirty="0" smtClean="0">
                <a:latin typeface="Verdana" pitchFamily="34" charset="0"/>
              </a:rPr>
              <a:t>Válida hasta:</a:t>
            </a:r>
            <a:endParaRPr lang="es-ES" sz="1000" dirty="0">
              <a:latin typeface="Verdana" pitchFamily="34" charset="0"/>
            </a:endParaRPr>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a:hlinkClick r:id="rId3" action="ppaction://hlinksldjump"/>
          </p:cNvPr>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0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0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1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6" y="5251131"/>
            <a:ext cx="292104"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2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6" y="5251131"/>
            <a:ext cx="949338"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296826" y="2403483"/>
            <a:ext cx="1609725" cy="1609725"/>
          </a:xfrm>
          <a:prstGeom prst="rect">
            <a:avLst/>
          </a:prstGeom>
          <a:noFill/>
          <a:ln w="9525">
            <a:noFill/>
            <a:miter lim="800000"/>
            <a:headEnd/>
            <a:tailEnd/>
          </a:ln>
          <a:effectLst/>
        </p:spPr>
      </p:pic>
      <p:sp>
        <p:nvSpPr>
          <p:cNvPr id="3" name="2 Rectángulo"/>
          <p:cNvSpPr/>
          <p:nvPr/>
        </p:nvSpPr>
        <p:spPr>
          <a:xfrm>
            <a:off x="226953" y="1961125"/>
            <a:ext cx="1503938" cy="369332"/>
          </a:xfrm>
          <a:prstGeom prst="rect">
            <a:avLst/>
          </a:prstGeom>
        </p:spPr>
        <p:txBody>
          <a:bodyPr wrap="none">
            <a:spAutoFit/>
          </a:bodyPr>
          <a:lstStyle/>
          <a:p>
            <a:r>
              <a:rPr lang="es-ES" b="1" dirty="0" smtClean="0">
                <a:latin typeface="Verdana" pitchFamily="34" charset="0"/>
              </a:rPr>
              <a:t>Descargar</a:t>
            </a:r>
          </a:p>
        </p:txBody>
      </p:sp>
      <p:sp>
        <p:nvSpPr>
          <p:cNvPr id="4" name="3 Rectángulo"/>
          <p:cNvSpPr/>
          <p:nvPr/>
        </p:nvSpPr>
        <p:spPr>
          <a:xfrm>
            <a:off x="2016090" y="2403483"/>
            <a:ext cx="2300319" cy="10985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b="1" dirty="0" err="1" smtClean="0">
                <a:solidFill>
                  <a:schemeClr val="tx1"/>
                </a:solidFill>
                <a:latin typeface="Verdana" pitchFamily="34" charset="0"/>
              </a:rPr>
              <a:t>The</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Rolling</a:t>
            </a:r>
            <a:r>
              <a:rPr lang="es-ES" sz="1400" b="1" dirty="0" smtClean="0">
                <a:solidFill>
                  <a:schemeClr val="tx1"/>
                </a:solidFill>
                <a:latin typeface="Verdana" pitchFamily="34" charset="0"/>
              </a:rPr>
              <a:t> </a:t>
            </a:r>
            <a:r>
              <a:rPr lang="es-ES" sz="1400" b="1" dirty="0" err="1" smtClean="0">
                <a:solidFill>
                  <a:schemeClr val="tx1"/>
                </a:solidFill>
                <a:latin typeface="Verdana" pitchFamily="34" charset="0"/>
              </a:rPr>
              <a:t>Stones</a:t>
            </a:r>
            <a:endParaRPr lang="es-ES" sz="1400" b="1" dirty="0" smtClean="0">
              <a:solidFill>
                <a:schemeClr val="tx1"/>
              </a:solidFill>
              <a:latin typeface="Verdana" pitchFamily="34" charset="0"/>
            </a:endParaRPr>
          </a:p>
          <a:p>
            <a:r>
              <a:rPr lang="es-ES" sz="1200" b="1" dirty="0" err="1" smtClean="0">
                <a:solidFill>
                  <a:schemeClr val="tx1"/>
                </a:solidFill>
                <a:latin typeface="Verdana" pitchFamily="34" charset="0"/>
              </a:rPr>
              <a:t>Some</a:t>
            </a:r>
            <a:r>
              <a:rPr lang="es-ES" sz="1200" b="1" dirty="0" smtClean="0">
                <a:solidFill>
                  <a:schemeClr val="tx1"/>
                </a:solidFill>
                <a:latin typeface="Verdana" pitchFamily="34" charset="0"/>
              </a:rPr>
              <a:t> </a:t>
            </a:r>
            <a:r>
              <a:rPr lang="es-ES" sz="1200" b="1" dirty="0" err="1" smtClean="0">
                <a:solidFill>
                  <a:schemeClr val="tx1"/>
                </a:solidFill>
                <a:latin typeface="Verdana" pitchFamily="34" charset="0"/>
              </a:rPr>
              <a:t>Girls</a:t>
            </a:r>
            <a:endParaRPr lang="es-ES" sz="1200" b="1" dirty="0" smtClean="0">
              <a:solidFill>
                <a:schemeClr val="tx1"/>
              </a:solidFill>
              <a:latin typeface="Verdana" pitchFamily="34" charset="0"/>
            </a:endParaRPr>
          </a:p>
          <a:p>
            <a:r>
              <a:rPr lang="es-ES" sz="1100" dirty="0" smtClean="0">
                <a:solidFill>
                  <a:schemeClr val="tx1"/>
                </a:solidFill>
                <a:latin typeface="Verdana" pitchFamily="34" charset="0"/>
              </a:rPr>
              <a:t>Rock</a:t>
            </a:r>
          </a:p>
          <a:p>
            <a:r>
              <a:rPr lang="es-ES" sz="1100" dirty="0" smtClean="0">
                <a:solidFill>
                  <a:schemeClr val="tx1"/>
                </a:solidFill>
                <a:latin typeface="Verdana" pitchFamily="34" charset="0"/>
              </a:rPr>
              <a:t>1978</a:t>
            </a:r>
          </a:p>
          <a:p>
            <a:r>
              <a:rPr lang="es-ES" sz="1200" b="1" dirty="0" smtClean="0">
                <a:solidFill>
                  <a:schemeClr val="tx1"/>
                </a:solidFill>
                <a:latin typeface="Verdana" pitchFamily="34" charset="0"/>
              </a:rPr>
              <a:t>9,99 €</a:t>
            </a:r>
            <a:endParaRPr lang="es-ES" sz="1200" b="1" dirty="0">
              <a:solidFill>
                <a:schemeClr val="tx1"/>
              </a:solidFill>
              <a:latin typeface="Verdana" pitchFamily="34" charset="0"/>
            </a:endParaRPr>
          </a:p>
        </p:txBody>
      </p:sp>
      <p:sp>
        <p:nvSpPr>
          <p:cNvPr id="5" name="Rounded Rectangle 173"/>
          <p:cNvSpPr/>
          <p:nvPr/>
        </p:nvSpPr>
        <p:spPr>
          <a:xfrm>
            <a:off x="301567" y="4159260"/>
            <a:ext cx="1429323"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Comenzar</a:t>
            </a:r>
            <a:r>
              <a:rPr lang="en-AU" sz="1100" dirty="0" smtClean="0">
                <a:solidFill>
                  <a:schemeClr val="tx1"/>
                </a:solidFill>
              </a:rPr>
              <a:t> </a:t>
            </a:r>
            <a:r>
              <a:rPr lang="en-AU" sz="1100" dirty="0" err="1" smtClean="0">
                <a:solidFill>
                  <a:schemeClr val="tx1"/>
                </a:solidFill>
              </a:rPr>
              <a:t>descarga</a:t>
            </a:r>
            <a:endParaRPr lang="en-US" sz="1100" dirty="0">
              <a:solidFill>
                <a:schemeClr val="tx1"/>
              </a:solidFill>
            </a:endParaRPr>
          </a:p>
        </p:txBody>
      </p:sp>
      <p:sp>
        <p:nvSpPr>
          <p:cNvPr id="6" name="Rounded Rectangle 173"/>
          <p:cNvSpPr/>
          <p:nvPr/>
        </p:nvSpPr>
        <p:spPr>
          <a:xfrm>
            <a:off x="1906551" y="4159260"/>
            <a:ext cx="838210" cy="223825"/>
          </a:xfrm>
          <a:prstGeom prst="roundRect">
            <a:avLst/>
          </a:prstGeom>
          <a:ln/>
        </p:spPr>
        <p:style>
          <a:lnRef idx="1">
            <a:schemeClr val="dk1"/>
          </a:lnRef>
          <a:fillRef idx="2">
            <a:schemeClr val="dk1"/>
          </a:fillRef>
          <a:effectRef idx="1">
            <a:schemeClr val="dk1"/>
          </a:effectRef>
          <a:fontRef idx="minor">
            <a:schemeClr val="dk1"/>
          </a:fontRef>
        </p:style>
        <p:txBody>
          <a:bodyPr tIns="0" bIns="36000" rtlCol="0" anchor="ctr"/>
          <a:lstStyle/>
          <a:p>
            <a:pPr algn="ctr"/>
            <a:r>
              <a:rPr lang="en-AU" sz="1100" dirty="0" err="1" smtClean="0">
                <a:solidFill>
                  <a:schemeClr val="tx1"/>
                </a:solidFill>
              </a:rPr>
              <a:t>Cancelar</a:t>
            </a:r>
            <a:endParaRPr lang="en-US" sz="1100" dirty="0">
              <a:solidFill>
                <a:schemeClr val="tx1"/>
              </a:solidFill>
            </a:endParaRPr>
          </a:p>
        </p:txBody>
      </p:sp>
      <p:sp>
        <p:nvSpPr>
          <p:cNvPr id="7" name="6 CuadroTexto"/>
          <p:cNvSpPr txBox="1"/>
          <p:nvPr/>
        </p:nvSpPr>
        <p:spPr>
          <a:xfrm>
            <a:off x="226953" y="4755622"/>
            <a:ext cx="8580555" cy="276999"/>
          </a:xfrm>
          <a:prstGeom prst="rect">
            <a:avLst/>
          </a:prstGeom>
          <a:solidFill>
            <a:schemeClr val="bg1">
              <a:lumMod val="65000"/>
            </a:schemeClr>
          </a:solidFill>
        </p:spPr>
        <p:txBody>
          <a:bodyPr wrap="square" rtlCol="0">
            <a:spAutoFit/>
          </a:bodyPr>
          <a:lstStyle/>
          <a:p>
            <a:r>
              <a:rPr lang="es-ES" sz="1200" dirty="0" smtClean="0">
                <a:solidFill>
                  <a:schemeClr val="bg1"/>
                </a:solidFill>
                <a:latin typeface="Verdana" pitchFamily="34" charset="0"/>
              </a:rPr>
              <a:t>Estado de la descarga…</a:t>
            </a:r>
            <a:endParaRPr lang="es-ES" sz="1200" dirty="0">
              <a:solidFill>
                <a:schemeClr val="bg1"/>
              </a:solidFill>
              <a:latin typeface="Verdana" pitchFamily="34" charset="0"/>
            </a:endParaRPr>
          </a:p>
        </p:txBody>
      </p:sp>
      <p:sp>
        <p:nvSpPr>
          <p:cNvPr id="8" name="7 Rectángulo"/>
          <p:cNvSpPr/>
          <p:nvPr/>
        </p:nvSpPr>
        <p:spPr>
          <a:xfrm>
            <a:off x="226953" y="5032620"/>
            <a:ext cx="8580555" cy="1061829"/>
          </a:xfrm>
          <a:prstGeom prst="rect">
            <a:avLst/>
          </a:prstGeom>
          <a:solidFill>
            <a:schemeClr val="bg1">
              <a:lumMod val="85000"/>
            </a:schemeClr>
          </a:solidFill>
        </p:spPr>
        <p:txBody>
          <a:bodyPr wrap="square" rtlCol="0">
            <a:spAutoFit/>
          </a:bodyPr>
          <a:lstStyle/>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a:latin typeface="Verdana" pitchFamily="34" charset="0"/>
            </a:endParaRPr>
          </a:p>
          <a:p>
            <a:endParaRPr lang="es-ES" sz="1050" dirty="0" smtClean="0">
              <a:solidFill>
                <a:schemeClr val="tx1"/>
              </a:solidFill>
              <a:latin typeface="Verdana" pitchFamily="34" charset="0"/>
            </a:endParaRPr>
          </a:p>
          <a:p>
            <a:endParaRPr lang="es-ES" sz="1050" dirty="0" smtClean="0">
              <a:solidFill>
                <a:schemeClr val="tx1"/>
              </a:solidFill>
              <a:latin typeface="Verdana" pitchFamily="34" charset="0"/>
            </a:endParaRPr>
          </a:p>
        </p:txBody>
      </p:sp>
      <p:sp>
        <p:nvSpPr>
          <p:cNvPr id="9" name="8 CuadroTexto"/>
          <p:cNvSpPr txBox="1"/>
          <p:nvPr/>
        </p:nvSpPr>
        <p:spPr>
          <a:xfrm>
            <a:off x="192028" y="5004910"/>
            <a:ext cx="2095445" cy="246221"/>
          </a:xfrm>
          <a:prstGeom prst="rect">
            <a:avLst/>
          </a:prstGeom>
          <a:noFill/>
        </p:spPr>
        <p:txBody>
          <a:bodyPr wrap="none" rtlCol="0">
            <a:spAutoFit/>
          </a:bodyPr>
          <a:lstStyle/>
          <a:p>
            <a:r>
              <a:rPr lang="es-ES" sz="1000" dirty="0" smtClean="0">
                <a:latin typeface="Verdana" pitchFamily="34" charset="0"/>
              </a:rPr>
              <a:t>Descargando canción 3 de 10</a:t>
            </a:r>
            <a:endParaRPr lang="es-ES" sz="1000" dirty="0">
              <a:latin typeface="Verdana" pitchFamily="34" charset="0"/>
            </a:endParaRPr>
          </a:p>
        </p:txBody>
      </p:sp>
      <p:sp>
        <p:nvSpPr>
          <p:cNvPr id="15" name="14 Rectángulo"/>
          <p:cNvSpPr/>
          <p:nvPr/>
        </p:nvSpPr>
        <p:spPr>
          <a:xfrm>
            <a:off x="266642" y="5251131"/>
            <a:ext cx="5184846" cy="219078"/>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Rectángulo"/>
          <p:cNvSpPr/>
          <p:nvPr/>
        </p:nvSpPr>
        <p:spPr>
          <a:xfrm>
            <a:off x="263465" y="5251131"/>
            <a:ext cx="1467425" cy="219078"/>
          </a:xfrm>
          <a:prstGeom prst="rect">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advClick="0" advTm="1000">
    <p:cut/>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778</Words>
  <Application>Microsoft Office PowerPoint</Application>
  <PresentationFormat>Presentación en pantalla (4:3)</PresentationFormat>
  <Paragraphs>358</Paragraphs>
  <Slides>17</Slides>
  <Notes>1</Notes>
  <HiddenSlides>0</HiddenSlides>
  <MMClips>0</MMClips>
  <ScaleCrop>false</ScaleCrop>
  <HeadingPairs>
    <vt:vector size="6" baseType="variant">
      <vt:variant>
        <vt:lpstr>Tema</vt:lpstr>
      </vt:variant>
      <vt:variant>
        <vt:i4>2</vt:i4>
      </vt:variant>
      <vt:variant>
        <vt:lpstr>Vínculos</vt:lpstr>
      </vt:variant>
      <vt:variant>
        <vt:i4>28</vt:i4>
      </vt:variant>
      <vt:variant>
        <vt:lpstr>Títulos de diapositiva</vt:lpstr>
      </vt:variant>
      <vt:variant>
        <vt:i4>17</vt:i4>
      </vt:variant>
    </vt:vector>
  </HeadingPairs>
  <TitlesOfParts>
    <vt:vector size="47" baseType="lpstr">
      <vt:lpstr>Tema de Office</vt:lpstr>
      <vt:lpstr>1_Tema de Office</vt:lpstr>
      <vt:lpstr>C:\Documents and Settings\luis.rodriguez\Escritorio\Pen Drive 2-11-09\Interacción Persona-Computadora (07-08)\Práctica 3 - Escenario 1\práctica 3.vsd\Dibujo\~Layout\Image Placeholder.99</vt:lpstr>
      <vt:lpstr>C:\Documents and Settings\luis.rodriguez\Escritorio\Pen Drive 2-11-09\Interacción Persona-Computadora (07-08)\Práctica 3 - Escenario 1\práctica 3.vsd\Dibujo\~Layout\Image Placeholder.2</vt:lpstr>
      <vt:lpstr>C:\Documents and Settings\luis.rodriguez\Escritorio\Pen Drive 2-11-09\Interacción Persona-Computadora (07-08)\Práctica 3 - Escenario 1\práctica 3.vsd\Dibujo\~Inicio\Image Placeholder.99</vt:lpstr>
      <vt:lpstr>C:\Documents and Settings\luis.rodriguez\Escritorio\Pen Drive 2-11-09\Interacción Persona-Computadora (07-08)\Práctica 3 - Escenario 1\práctica 3.vsd\Dibujo\~Inicio\Image Placeholder.99</vt:lpstr>
      <vt:lpstr>C:\Documents and Settings\luis.rodriguez\Escritorio\Pen Drive 2-11-09\Interacción Persona-Computadora (07-08)\Práctica 3 - Escenario 1\práctica 3.vsd\Dibujo\~Inicio\Image Placeholder.99</vt:lpstr>
      <vt:lpstr>C:\Documents and Settings\luis.rodriguez\Escritorio\Pen Drive 2-11-09\Interacción Persona-Computadora (07-08)\Práctica 3 - Escenario 1\práctica 3.vsd\Dibujo\~Inicio\Image Placeholder.99</vt:lpstr>
      <vt:lpstr>C:\Documents and Settings\luis.rodriguez\Escritorio\Pen Drive 2-11-09\Interacción Persona-Computadora (07-08)\Práctica 3 - Escenario 1\práctica 3.vsd\Dibujo\~Inicio\Image Placeholder.99</vt:lpstr>
      <vt:lpstr>C:\Documents and Settings\luis.rodriguez\Escritorio\Pen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Pen Drive 2-11-09\Interacción Persona-Computadora (07-08)\Práctica 3 - Escenario 1\práctica 3.vsd\Dibujo\~Inicio\Image Placeholder.99</vt:lpstr>
      <vt:lpstr>C:\Documents and Settings\luis.rodriguez\Escritorio\Pen Drive 2-11-09\Interacción Persona-Computadora (07-08)\Práctica 3 - Escenario 1\práctica 3.vsd\Dibujo\~Resultados búsqueda\Image Placeholder.99</vt:lpstr>
      <vt:lpstr>C:\Documents and Settings\luis.rodriguez\Escritorio\Pen Drive 2-11-09\Interacción Persona-Computadora (07-08)\Práctica 3 - Escenario 1\práctica 3.vsd\Dibujo\~Resultados búsqueda\Image Placeholder.99</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Company>Universidad Pontificia de Salamanca campus Madrid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Luis Rodríguez Baena</dc:creator>
  <cp:lastModifiedBy>Luis Rodríguez Baena</cp:lastModifiedBy>
  <cp:revision>19</cp:revision>
  <dcterms:created xsi:type="dcterms:W3CDTF">2010-01-15T08:38:02Z</dcterms:created>
  <dcterms:modified xsi:type="dcterms:W3CDTF">2010-12-03T09:05:35Z</dcterms:modified>
</cp:coreProperties>
</file>